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</p:sldMasterIdLst>
  <p:notesMasterIdLst>
    <p:notesMasterId r:id="rId27"/>
  </p:notesMasterIdLst>
  <p:sldIdLst>
    <p:sldId id="4697" r:id="rId6"/>
    <p:sldId id="4693" r:id="rId7"/>
    <p:sldId id="4694" r:id="rId8"/>
    <p:sldId id="4671" r:id="rId9"/>
    <p:sldId id="4703" r:id="rId10"/>
    <p:sldId id="4699" r:id="rId11"/>
    <p:sldId id="4040" r:id="rId12"/>
    <p:sldId id="4042" r:id="rId13"/>
    <p:sldId id="4050" r:id="rId14"/>
    <p:sldId id="4044" r:id="rId15"/>
    <p:sldId id="4661" r:id="rId16"/>
    <p:sldId id="4045" r:id="rId17"/>
    <p:sldId id="4046" r:id="rId18"/>
    <p:sldId id="4689" r:id="rId19"/>
    <p:sldId id="257" r:id="rId20"/>
    <p:sldId id="684" r:id="rId21"/>
    <p:sldId id="4660" r:id="rId22"/>
    <p:sldId id="4701" r:id="rId23"/>
    <p:sldId id="4702" r:id="rId24"/>
    <p:sldId id="4691" r:id="rId25"/>
    <p:sldId id="4700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7C"/>
    <a:srgbClr val="72C7D5"/>
    <a:srgbClr val="FD8983"/>
    <a:srgbClr val="474444"/>
    <a:srgbClr val="2B216B"/>
    <a:srgbClr val="78D6BB"/>
    <a:srgbClr val="7C7A7A"/>
    <a:srgbClr val="D9D9D9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C1986-E768-4F5E-ABE4-F0263C1D8C34}" v="42" dt="2025-05-12T12:37:17.324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061" autoAdjust="0"/>
  </p:normalViewPr>
  <p:slideViewPr>
    <p:cSldViewPr snapToGrid="0">
      <p:cViewPr varScale="1">
        <p:scale>
          <a:sx n="61" d="100"/>
          <a:sy n="61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Blázquez Giraudo" userId="af292034-d478-40b0-8cc5-61ee50cce4e4" providerId="ADAL" clId="{7D7C1986-E768-4F5E-ABE4-F0263C1D8C34}"/>
    <pc:docChg chg="undo custSel addSld delSld modSld">
      <pc:chgData name="Paola Blázquez Giraudo" userId="af292034-d478-40b0-8cc5-61ee50cce4e4" providerId="ADAL" clId="{7D7C1986-E768-4F5E-ABE4-F0263C1D8C34}" dt="2025-05-23T18:28:06.563" v="379" actId="6549"/>
      <pc:docMkLst>
        <pc:docMk/>
      </pc:docMkLst>
      <pc:sldChg chg="modSp mod">
        <pc:chgData name="Paola Blázquez Giraudo" userId="af292034-d478-40b0-8cc5-61ee50cce4e4" providerId="ADAL" clId="{7D7C1986-E768-4F5E-ABE4-F0263C1D8C34}" dt="2025-05-09T18:23:33.969" v="94" actId="207"/>
        <pc:sldMkLst>
          <pc:docMk/>
          <pc:sldMk cId="3237557289" sldId="257"/>
        </pc:sldMkLst>
        <pc:graphicFrameChg chg="modGraphic">
          <ac:chgData name="Paola Blázquez Giraudo" userId="af292034-d478-40b0-8cc5-61ee50cce4e4" providerId="ADAL" clId="{7D7C1986-E768-4F5E-ABE4-F0263C1D8C34}" dt="2025-05-09T18:23:33.969" v="94" actId="207"/>
          <ac:graphicFrameMkLst>
            <pc:docMk/>
            <pc:sldMk cId="3237557289" sldId="257"/>
            <ac:graphicFrameMk id="3" creationId="{2B9BBE1C-A704-76F7-01F2-9D0693160B9F}"/>
          </ac:graphicFrameMkLst>
        </pc:graphicFrameChg>
      </pc:sldChg>
      <pc:sldChg chg="modSp mod">
        <pc:chgData name="Paola Blázquez Giraudo" userId="af292034-d478-40b0-8cc5-61ee50cce4e4" providerId="ADAL" clId="{7D7C1986-E768-4F5E-ABE4-F0263C1D8C34}" dt="2025-05-23T18:28:06.563" v="379" actId="6549"/>
        <pc:sldMkLst>
          <pc:docMk/>
          <pc:sldMk cId="3138003230" sldId="4044"/>
        </pc:sldMkLst>
        <pc:spChg chg="mod">
          <ac:chgData name="Paola Blázquez Giraudo" userId="af292034-d478-40b0-8cc5-61ee50cce4e4" providerId="ADAL" clId="{7D7C1986-E768-4F5E-ABE4-F0263C1D8C34}" dt="2025-05-23T18:28:06.563" v="379" actId="6549"/>
          <ac:spMkLst>
            <pc:docMk/>
            <pc:sldMk cId="3138003230" sldId="4044"/>
            <ac:spMk id="19" creationId="{DCB965F5-05AC-F463-1D0E-C8D64DA22853}"/>
          </ac:spMkLst>
        </pc:spChg>
      </pc:sldChg>
      <pc:sldChg chg="addSp delSp modSp mod">
        <pc:chgData name="Paola Blázquez Giraudo" userId="af292034-d478-40b0-8cc5-61ee50cce4e4" providerId="ADAL" clId="{7D7C1986-E768-4F5E-ABE4-F0263C1D8C34}" dt="2025-05-09T18:22:03.934" v="36" actId="167"/>
        <pc:sldMkLst>
          <pc:docMk/>
          <pc:sldMk cId="523770264" sldId="4671"/>
        </pc:sldMkLst>
        <pc:picChg chg="add mod">
          <ac:chgData name="Paola Blázquez Giraudo" userId="af292034-d478-40b0-8cc5-61ee50cce4e4" providerId="ADAL" clId="{7D7C1986-E768-4F5E-ABE4-F0263C1D8C34}" dt="2025-05-09T18:22:03.934" v="36" actId="167"/>
          <ac:picMkLst>
            <pc:docMk/>
            <pc:sldMk cId="523770264" sldId="4671"/>
            <ac:picMk id="1032" creationId="{BCA5585F-AEDC-F8AA-87C6-E8BCCE2149E2}"/>
          </ac:picMkLst>
        </pc:picChg>
      </pc:sldChg>
      <pc:sldChg chg="addSp delSp modSp mod">
        <pc:chgData name="Paola Blázquez Giraudo" userId="af292034-d478-40b0-8cc5-61ee50cce4e4" providerId="ADAL" clId="{7D7C1986-E768-4F5E-ABE4-F0263C1D8C34}" dt="2025-05-12T11:26:14.132" v="298" actId="5793"/>
        <pc:sldMkLst>
          <pc:docMk/>
          <pc:sldMk cId="2587007100" sldId="4694"/>
        </pc:sldMkLst>
        <pc:spChg chg="add mod">
          <ac:chgData name="Paola Blázquez Giraudo" userId="af292034-d478-40b0-8cc5-61ee50cce4e4" providerId="ADAL" clId="{7D7C1986-E768-4F5E-ABE4-F0263C1D8C34}" dt="2025-05-12T11:26:14.132" v="298" actId="5793"/>
          <ac:spMkLst>
            <pc:docMk/>
            <pc:sldMk cId="2587007100" sldId="4694"/>
            <ac:spMk id="12" creationId="{21CFA865-E2F9-7B95-BE3E-A12586A3691A}"/>
          </ac:spMkLst>
        </pc:spChg>
        <pc:picChg chg="add mod">
          <ac:chgData name="Paola Blázquez Giraudo" userId="af292034-d478-40b0-8cc5-61ee50cce4e4" providerId="ADAL" clId="{7D7C1986-E768-4F5E-ABE4-F0263C1D8C34}" dt="2025-05-12T11:20:42.922" v="185" actId="1076"/>
          <ac:picMkLst>
            <pc:docMk/>
            <pc:sldMk cId="2587007100" sldId="4694"/>
            <ac:picMk id="11" creationId="{D0D2A280-3471-52E4-207C-2B3A7B50C89A}"/>
          </ac:picMkLst>
        </pc:picChg>
      </pc:sldChg>
      <pc:sldChg chg="delSp modSp del mod">
        <pc:chgData name="Paola Blázquez Giraudo" userId="af292034-d478-40b0-8cc5-61ee50cce4e4" providerId="ADAL" clId="{7D7C1986-E768-4F5E-ABE4-F0263C1D8C34}" dt="2025-05-09T18:22:57.266" v="87" actId="47"/>
        <pc:sldMkLst>
          <pc:docMk/>
          <pc:sldMk cId="1583036984" sldId="4696"/>
        </pc:sldMkLst>
      </pc:sldChg>
      <pc:sldChg chg="addSp delSp modSp add mod">
        <pc:chgData name="Paola Blázquez Giraudo" userId="af292034-d478-40b0-8cc5-61ee50cce4e4" providerId="ADAL" clId="{7D7C1986-E768-4F5E-ABE4-F0263C1D8C34}" dt="2025-05-09T19:44:12.803" v="173" actId="14100"/>
        <pc:sldMkLst>
          <pc:docMk/>
          <pc:sldMk cId="1088220619" sldId="4701"/>
        </pc:sldMkLst>
        <pc:spChg chg="mod">
          <ac:chgData name="Paola Blázquez Giraudo" userId="af292034-d478-40b0-8cc5-61ee50cce4e4" providerId="ADAL" clId="{7D7C1986-E768-4F5E-ABE4-F0263C1D8C34}" dt="2025-05-09T19:33:24.536" v="170" actId="20577"/>
          <ac:spMkLst>
            <pc:docMk/>
            <pc:sldMk cId="1088220619" sldId="4701"/>
            <ac:spMk id="4" creationId="{5E7EE3CF-4522-D4F0-A9DA-E8EF31A728A6}"/>
          </ac:spMkLst>
        </pc:spChg>
        <pc:picChg chg="add mod">
          <ac:chgData name="Paola Blázquez Giraudo" userId="af292034-d478-40b0-8cc5-61ee50cce4e4" providerId="ADAL" clId="{7D7C1986-E768-4F5E-ABE4-F0263C1D8C34}" dt="2025-05-09T19:44:12.803" v="173" actId="14100"/>
          <ac:picMkLst>
            <pc:docMk/>
            <pc:sldMk cId="1088220619" sldId="4701"/>
            <ac:picMk id="15" creationId="{9509FE63-C537-4FD5-609F-866D775C0985}"/>
          </ac:picMkLst>
        </pc:picChg>
      </pc:sldChg>
      <pc:sldChg chg="delSp modSp add mod">
        <pc:chgData name="Paola Blázquez Giraudo" userId="af292034-d478-40b0-8cc5-61ee50cce4e4" providerId="ADAL" clId="{7D7C1986-E768-4F5E-ABE4-F0263C1D8C34}" dt="2025-05-09T19:44:18.945" v="175" actId="14100"/>
        <pc:sldMkLst>
          <pc:docMk/>
          <pc:sldMk cId="1833580214" sldId="4702"/>
        </pc:sldMkLst>
        <pc:picChg chg="mod">
          <ac:chgData name="Paola Blázquez Giraudo" userId="af292034-d478-40b0-8cc5-61ee50cce4e4" providerId="ADAL" clId="{7D7C1986-E768-4F5E-ABE4-F0263C1D8C34}" dt="2025-05-09T19:44:18.945" v="175" actId="14100"/>
          <ac:picMkLst>
            <pc:docMk/>
            <pc:sldMk cId="1833580214" sldId="4702"/>
            <ac:picMk id="18" creationId="{DE0E67FA-7EB4-B55F-A21F-3FFA28C09981}"/>
          </ac:picMkLst>
        </pc:picChg>
      </pc:sldChg>
      <pc:sldChg chg="modSp add mod">
        <pc:chgData name="Paola Blázquez Giraudo" userId="af292034-d478-40b0-8cc5-61ee50cce4e4" providerId="ADAL" clId="{7D7C1986-E768-4F5E-ABE4-F0263C1D8C34}" dt="2025-05-12T12:38:41.333" v="377" actId="20577"/>
        <pc:sldMkLst>
          <pc:docMk/>
          <pc:sldMk cId="518282329" sldId="4703"/>
        </pc:sldMkLst>
        <pc:spChg chg="mod">
          <ac:chgData name="Paola Blázquez Giraudo" userId="af292034-d478-40b0-8cc5-61ee50cce4e4" providerId="ADAL" clId="{7D7C1986-E768-4F5E-ABE4-F0263C1D8C34}" dt="2025-05-12T12:38:41.333" v="377" actId="20577"/>
          <ac:spMkLst>
            <pc:docMk/>
            <pc:sldMk cId="518282329" sldId="4703"/>
            <ac:spMk id="2" creationId="{F82EBB24-2D1F-AC5A-7BC5-9F5DE91A734F}"/>
          </ac:spMkLst>
        </pc:spChg>
        <pc:spChg chg="mod">
          <ac:chgData name="Paola Blázquez Giraudo" userId="af292034-d478-40b0-8cc5-61ee50cce4e4" providerId="ADAL" clId="{7D7C1986-E768-4F5E-ABE4-F0263C1D8C34}" dt="2025-05-12T12:37:36.074" v="316" actId="20577"/>
          <ac:spMkLst>
            <pc:docMk/>
            <pc:sldMk cId="518282329" sldId="4703"/>
            <ac:spMk id="8" creationId="{B5A3A6DF-9998-4C9C-CAD9-50F5DABD1142}"/>
          </ac:spMkLst>
        </pc:spChg>
        <pc:spChg chg="mod">
          <ac:chgData name="Paola Blázquez Giraudo" userId="af292034-d478-40b0-8cc5-61ee50cce4e4" providerId="ADAL" clId="{7D7C1986-E768-4F5E-ABE4-F0263C1D8C34}" dt="2025-05-12T12:38:26.583" v="374" actId="20577"/>
          <ac:spMkLst>
            <pc:docMk/>
            <pc:sldMk cId="518282329" sldId="4703"/>
            <ac:spMk id="22" creationId="{2D03A4B4-72C2-6BF6-588B-218B5D637C5D}"/>
          </ac:spMkLst>
        </pc:spChg>
      </pc:sldChg>
    </pc:docChg>
  </pc:docChgLst>
  <pc:docChgLst>
    <pc:chgData name="Francisca Rojas Casanova" userId="ee3ef64e-072e-4e6d-a7cd-7e51aabafaa3" providerId="ADAL" clId="{5B16DFD8-45B9-4DD4-83E6-CD121614E3A9}"/>
    <pc:docChg chg="undo custSel addSld delSld modSld">
      <pc:chgData name="Francisca Rojas Casanova" userId="ee3ef64e-072e-4e6d-a7cd-7e51aabafaa3" providerId="ADAL" clId="{5B16DFD8-45B9-4DD4-83E6-CD121614E3A9}" dt="2025-05-09T13:43:06.025" v="505" actId="478"/>
      <pc:docMkLst>
        <pc:docMk/>
      </pc:docMkLst>
      <pc:sldChg chg="del">
        <pc:chgData name="Francisca Rojas Casanova" userId="ee3ef64e-072e-4e6d-a7cd-7e51aabafaa3" providerId="ADAL" clId="{5B16DFD8-45B9-4DD4-83E6-CD121614E3A9}" dt="2025-05-09T13:30:20.590" v="88" actId="47"/>
        <pc:sldMkLst>
          <pc:docMk/>
          <pc:sldMk cId="857778368" sldId="310"/>
        </pc:sldMkLst>
      </pc:sldChg>
      <pc:sldChg chg="modSp mod">
        <pc:chgData name="Francisca Rojas Casanova" userId="ee3ef64e-072e-4e6d-a7cd-7e51aabafaa3" providerId="ADAL" clId="{5B16DFD8-45B9-4DD4-83E6-CD121614E3A9}" dt="2025-05-09T13:37:53.203" v="481" actId="1076"/>
        <pc:sldMkLst>
          <pc:docMk/>
          <pc:sldMk cId="1935904084" sldId="684"/>
        </pc:sldMkLst>
        <pc:spChg chg="mod">
          <ac:chgData name="Francisca Rojas Casanova" userId="ee3ef64e-072e-4e6d-a7cd-7e51aabafaa3" providerId="ADAL" clId="{5B16DFD8-45B9-4DD4-83E6-CD121614E3A9}" dt="2025-05-09T13:37:53.203" v="481" actId="1076"/>
          <ac:spMkLst>
            <pc:docMk/>
            <pc:sldMk cId="1935904084" sldId="684"/>
            <ac:spMk id="3" creationId="{DA5FAC56-1A57-4188-967A-5C287F757DB4}"/>
          </ac:spMkLst>
        </pc:spChg>
        <pc:spChg chg="mod">
          <ac:chgData name="Francisca Rojas Casanova" userId="ee3ef64e-072e-4e6d-a7cd-7e51aabafaa3" providerId="ADAL" clId="{5B16DFD8-45B9-4DD4-83E6-CD121614E3A9}" dt="2025-05-09T13:37:44.678" v="476" actId="113"/>
          <ac:spMkLst>
            <pc:docMk/>
            <pc:sldMk cId="1935904084" sldId="684"/>
            <ac:spMk id="4" creationId="{BFE85075-D5CD-7E52-53BF-FE0222D5421E}"/>
          </ac:spMkLst>
        </pc:spChg>
        <pc:cxnChg chg="mod">
          <ac:chgData name="Francisca Rojas Casanova" userId="ee3ef64e-072e-4e6d-a7cd-7e51aabafaa3" providerId="ADAL" clId="{5B16DFD8-45B9-4DD4-83E6-CD121614E3A9}" dt="2025-05-09T13:37:49.294" v="480" actId="14100"/>
          <ac:cxnSpMkLst>
            <pc:docMk/>
            <pc:sldMk cId="1935904084" sldId="684"/>
            <ac:cxnSpMk id="6" creationId="{06CF489C-FDEA-0C76-6B9C-AE117D6773D1}"/>
          </ac:cxnSpMkLst>
        </pc:cxnChg>
      </pc:sldChg>
      <pc:sldChg chg="del">
        <pc:chgData name="Francisca Rojas Casanova" userId="ee3ef64e-072e-4e6d-a7cd-7e51aabafaa3" providerId="ADAL" clId="{5B16DFD8-45B9-4DD4-83E6-CD121614E3A9}" dt="2025-05-09T13:31:32.329" v="100" actId="47"/>
        <pc:sldMkLst>
          <pc:docMk/>
          <pc:sldMk cId="1688999634" sldId="690"/>
        </pc:sldMkLst>
      </pc:sldChg>
      <pc:sldChg chg="modSp mod">
        <pc:chgData name="Francisca Rojas Casanova" userId="ee3ef64e-072e-4e6d-a7cd-7e51aabafaa3" providerId="ADAL" clId="{5B16DFD8-45B9-4DD4-83E6-CD121614E3A9}" dt="2025-05-09T13:32:22.883" v="115" actId="14100"/>
        <pc:sldMkLst>
          <pc:docMk/>
          <pc:sldMk cId="1973564543" sldId="4042"/>
        </pc:sldMkLst>
        <pc:spChg chg="mod">
          <ac:chgData name="Francisca Rojas Casanova" userId="ee3ef64e-072e-4e6d-a7cd-7e51aabafaa3" providerId="ADAL" clId="{5B16DFD8-45B9-4DD4-83E6-CD121614E3A9}" dt="2025-05-09T13:32:18.245" v="105"/>
          <ac:spMkLst>
            <pc:docMk/>
            <pc:sldMk cId="1973564543" sldId="4042"/>
            <ac:spMk id="2" creationId="{60154717-55FB-5A50-2327-A0B4B6A6D87D}"/>
          </ac:spMkLst>
        </pc:spChg>
        <pc:spChg chg="mod">
          <ac:chgData name="Francisca Rojas Casanova" userId="ee3ef64e-072e-4e6d-a7cd-7e51aabafaa3" providerId="ADAL" clId="{5B16DFD8-45B9-4DD4-83E6-CD121614E3A9}" dt="2025-05-09T13:32:02.441" v="103" actId="207"/>
          <ac:spMkLst>
            <pc:docMk/>
            <pc:sldMk cId="1973564543" sldId="4042"/>
            <ac:spMk id="12" creationId="{8A3BFC22-3595-9731-5131-1A777BAC1409}"/>
          </ac:spMkLst>
        </pc:spChg>
        <pc:spChg chg="mod">
          <ac:chgData name="Francisca Rojas Casanova" userId="ee3ef64e-072e-4e6d-a7cd-7e51aabafaa3" providerId="ADAL" clId="{5B16DFD8-45B9-4DD4-83E6-CD121614E3A9}" dt="2025-05-09T13:32:05.408" v="104" actId="207"/>
          <ac:spMkLst>
            <pc:docMk/>
            <pc:sldMk cId="1973564543" sldId="4042"/>
            <ac:spMk id="15" creationId="{214951F3-D47F-B4E3-A296-913EBF431D3C}"/>
          </ac:spMkLst>
        </pc:spChg>
        <pc:cxnChg chg="mod">
          <ac:chgData name="Francisca Rojas Casanova" userId="ee3ef64e-072e-4e6d-a7cd-7e51aabafaa3" providerId="ADAL" clId="{5B16DFD8-45B9-4DD4-83E6-CD121614E3A9}" dt="2025-05-09T13:32:22.883" v="115" actId="14100"/>
          <ac:cxnSpMkLst>
            <pc:docMk/>
            <pc:sldMk cId="1973564543" sldId="4042"/>
            <ac:cxnSpMk id="3" creationId="{F8D70AC8-1E5F-B760-A300-122A4863C78F}"/>
          </ac:cxnSpMkLst>
        </pc:cxnChg>
      </pc:sldChg>
      <pc:sldChg chg="modSp mod">
        <pc:chgData name="Francisca Rojas Casanova" userId="ee3ef64e-072e-4e6d-a7cd-7e51aabafaa3" providerId="ADAL" clId="{5B16DFD8-45B9-4DD4-83E6-CD121614E3A9}" dt="2025-05-09T13:34:18.948" v="231" actId="14100"/>
        <pc:sldMkLst>
          <pc:docMk/>
          <pc:sldMk cId="3138003230" sldId="4044"/>
        </pc:sldMkLst>
        <pc:spChg chg="mod">
          <ac:chgData name="Francisca Rojas Casanova" userId="ee3ef64e-072e-4e6d-a7cd-7e51aabafaa3" providerId="ADAL" clId="{5B16DFD8-45B9-4DD4-83E6-CD121614E3A9}" dt="2025-05-09T13:34:13.249" v="190" actId="14100"/>
          <ac:spMkLst>
            <pc:docMk/>
            <pc:sldMk cId="3138003230" sldId="4044"/>
            <ac:spMk id="2" creationId="{60154717-55FB-5A50-2327-A0B4B6A6D87D}"/>
          </ac:spMkLst>
        </pc:spChg>
        <pc:cxnChg chg="mod">
          <ac:chgData name="Francisca Rojas Casanova" userId="ee3ef64e-072e-4e6d-a7cd-7e51aabafaa3" providerId="ADAL" clId="{5B16DFD8-45B9-4DD4-83E6-CD121614E3A9}" dt="2025-05-09T13:34:18.948" v="231" actId="14100"/>
          <ac:cxnSpMkLst>
            <pc:docMk/>
            <pc:sldMk cId="3138003230" sldId="4044"/>
            <ac:cxnSpMk id="3" creationId="{F8D70AC8-1E5F-B760-A300-122A4863C78F}"/>
          </ac:cxnSpMkLst>
        </pc:cxnChg>
      </pc:sldChg>
      <pc:sldChg chg="modSp mod">
        <pc:chgData name="Francisca Rojas Casanova" userId="ee3ef64e-072e-4e6d-a7cd-7e51aabafaa3" providerId="ADAL" clId="{5B16DFD8-45B9-4DD4-83E6-CD121614E3A9}" dt="2025-05-09T13:36:17.479" v="369" actId="11"/>
        <pc:sldMkLst>
          <pc:docMk/>
          <pc:sldMk cId="2944089700" sldId="4045"/>
        </pc:sldMkLst>
        <pc:spChg chg="mod">
          <ac:chgData name="Francisca Rojas Casanova" userId="ee3ef64e-072e-4e6d-a7cd-7e51aabafaa3" providerId="ADAL" clId="{5B16DFD8-45B9-4DD4-83E6-CD121614E3A9}" dt="2025-05-09T13:35:41.061" v="310"/>
          <ac:spMkLst>
            <pc:docMk/>
            <pc:sldMk cId="2944089700" sldId="4045"/>
            <ac:spMk id="2" creationId="{60154717-55FB-5A50-2327-A0B4B6A6D87D}"/>
          </ac:spMkLst>
        </pc:spChg>
        <pc:spChg chg="mod">
          <ac:chgData name="Francisca Rojas Casanova" userId="ee3ef64e-072e-4e6d-a7cd-7e51aabafaa3" providerId="ADAL" clId="{5B16DFD8-45B9-4DD4-83E6-CD121614E3A9}" dt="2025-05-09T13:36:17.479" v="369" actId="11"/>
          <ac:spMkLst>
            <pc:docMk/>
            <pc:sldMk cId="2944089700" sldId="4045"/>
            <ac:spMk id="8" creationId="{A01E5C02-BB01-DE54-CA10-85A43D547BA0}"/>
          </ac:spMkLst>
        </pc:spChg>
        <pc:cxnChg chg="mod">
          <ac:chgData name="Francisca Rojas Casanova" userId="ee3ef64e-072e-4e6d-a7cd-7e51aabafaa3" providerId="ADAL" clId="{5B16DFD8-45B9-4DD4-83E6-CD121614E3A9}" dt="2025-05-09T13:35:56.247" v="355" actId="14100"/>
          <ac:cxnSpMkLst>
            <pc:docMk/>
            <pc:sldMk cId="2944089700" sldId="4045"/>
            <ac:cxnSpMk id="3" creationId="{F8D70AC8-1E5F-B760-A300-122A4863C78F}"/>
          </ac:cxnSpMkLst>
        </pc:cxnChg>
      </pc:sldChg>
      <pc:sldChg chg="modSp mod">
        <pc:chgData name="Francisca Rojas Casanova" userId="ee3ef64e-072e-4e6d-a7cd-7e51aabafaa3" providerId="ADAL" clId="{5B16DFD8-45B9-4DD4-83E6-CD121614E3A9}" dt="2025-05-09T13:33:26.645" v="167" actId="14100"/>
        <pc:sldMkLst>
          <pc:docMk/>
          <pc:sldMk cId="3070287499" sldId="4050"/>
        </pc:sldMkLst>
        <pc:spChg chg="mod">
          <ac:chgData name="Francisca Rojas Casanova" userId="ee3ef64e-072e-4e6d-a7cd-7e51aabafaa3" providerId="ADAL" clId="{5B16DFD8-45B9-4DD4-83E6-CD121614E3A9}" dt="2025-05-09T13:32:45.021" v="118"/>
          <ac:spMkLst>
            <pc:docMk/>
            <pc:sldMk cId="3070287499" sldId="4050"/>
            <ac:spMk id="4" creationId="{ECBB5016-18F7-F74D-FEEB-C51F016EEB8B}"/>
          </ac:spMkLst>
        </pc:spChg>
        <pc:spChg chg="mod">
          <ac:chgData name="Francisca Rojas Casanova" userId="ee3ef64e-072e-4e6d-a7cd-7e51aabafaa3" providerId="ADAL" clId="{5B16DFD8-45B9-4DD4-83E6-CD121614E3A9}" dt="2025-05-09T13:33:26.645" v="167" actId="14100"/>
          <ac:spMkLst>
            <pc:docMk/>
            <pc:sldMk cId="3070287499" sldId="4050"/>
            <ac:spMk id="19" creationId="{DCB965F5-05AC-F463-1D0E-C8D64DA22853}"/>
          </ac:spMkLst>
        </pc:spChg>
        <pc:picChg chg="mod modCrop">
          <ac:chgData name="Francisca Rojas Casanova" userId="ee3ef64e-072e-4e6d-a7cd-7e51aabafaa3" providerId="ADAL" clId="{5B16DFD8-45B9-4DD4-83E6-CD121614E3A9}" dt="2025-05-09T13:33:22.805" v="166" actId="1076"/>
          <ac:picMkLst>
            <pc:docMk/>
            <pc:sldMk cId="3070287499" sldId="4050"/>
            <ac:picMk id="5" creationId="{F26D7873-1C45-FD74-E342-871A85BA1D77}"/>
          </ac:picMkLst>
        </pc:picChg>
        <pc:cxnChg chg="mod">
          <ac:chgData name="Francisca Rojas Casanova" userId="ee3ef64e-072e-4e6d-a7cd-7e51aabafaa3" providerId="ADAL" clId="{5B16DFD8-45B9-4DD4-83E6-CD121614E3A9}" dt="2025-05-09T13:32:53.538" v="160" actId="14100"/>
          <ac:cxnSpMkLst>
            <pc:docMk/>
            <pc:sldMk cId="3070287499" sldId="4050"/>
            <ac:cxnSpMk id="6" creationId="{ED98E162-145A-D005-1843-78FAD6348449}"/>
          </ac:cxnSpMkLst>
        </pc:cxnChg>
      </pc:sldChg>
      <pc:sldChg chg="delSp modSp mod">
        <pc:chgData name="Francisca Rojas Casanova" userId="ee3ef64e-072e-4e6d-a7cd-7e51aabafaa3" providerId="ADAL" clId="{5B16DFD8-45B9-4DD4-83E6-CD121614E3A9}" dt="2025-05-09T13:38:03.258" v="483" actId="113"/>
        <pc:sldMkLst>
          <pc:docMk/>
          <pc:sldMk cId="4077310932" sldId="4660"/>
        </pc:sldMkLst>
        <pc:spChg chg="mod">
          <ac:chgData name="Francisca Rojas Casanova" userId="ee3ef64e-072e-4e6d-a7cd-7e51aabafaa3" providerId="ADAL" clId="{5B16DFD8-45B9-4DD4-83E6-CD121614E3A9}" dt="2025-05-09T13:38:03.258" v="483" actId="113"/>
          <ac:spMkLst>
            <pc:docMk/>
            <pc:sldMk cId="4077310932" sldId="4660"/>
            <ac:spMk id="4" creationId="{BFE85075-D5CD-7E52-53BF-FE0222D5421E}"/>
          </ac:spMkLst>
        </pc:spChg>
      </pc:sldChg>
      <pc:sldChg chg="modSp mod">
        <pc:chgData name="Francisca Rojas Casanova" userId="ee3ef64e-072e-4e6d-a7cd-7e51aabafaa3" providerId="ADAL" clId="{5B16DFD8-45B9-4DD4-83E6-CD121614E3A9}" dt="2025-05-09T13:34:59.113" v="309" actId="14100"/>
        <pc:sldMkLst>
          <pc:docMk/>
          <pc:sldMk cId="3029866397" sldId="4661"/>
        </pc:sldMkLst>
        <pc:spChg chg="mod">
          <ac:chgData name="Francisca Rojas Casanova" userId="ee3ef64e-072e-4e6d-a7cd-7e51aabafaa3" providerId="ADAL" clId="{5B16DFD8-45B9-4DD4-83E6-CD121614E3A9}" dt="2025-05-09T13:34:35.864" v="285" actId="208"/>
          <ac:spMkLst>
            <pc:docMk/>
            <pc:sldMk cId="3029866397" sldId="4661"/>
            <ac:spMk id="15" creationId="{37802EFF-438F-302B-FB2F-4F6277295DE1}"/>
          </ac:spMkLst>
        </pc:spChg>
        <pc:spChg chg="mod">
          <ac:chgData name="Francisca Rojas Casanova" userId="ee3ef64e-072e-4e6d-a7cd-7e51aabafaa3" providerId="ADAL" clId="{5B16DFD8-45B9-4DD4-83E6-CD121614E3A9}" dt="2025-05-09T13:34:52.120" v="289" actId="20577"/>
          <ac:spMkLst>
            <pc:docMk/>
            <pc:sldMk cId="3029866397" sldId="4661"/>
            <ac:spMk id="23" creationId="{F3CB965D-6635-1893-4A8B-C88F1D11495D}"/>
          </ac:spMkLst>
        </pc:spChg>
        <pc:cxnChg chg="mod">
          <ac:chgData name="Francisca Rojas Casanova" userId="ee3ef64e-072e-4e6d-a7cd-7e51aabafaa3" providerId="ADAL" clId="{5B16DFD8-45B9-4DD4-83E6-CD121614E3A9}" dt="2025-05-09T13:34:59.113" v="309" actId="14100"/>
          <ac:cxnSpMkLst>
            <pc:docMk/>
            <pc:sldMk cId="3029866397" sldId="4661"/>
            <ac:cxnSpMk id="14" creationId="{768E43EC-2B5D-9D53-892A-706F16811B4C}"/>
          </ac:cxnSpMkLst>
        </pc:cxnChg>
      </pc:sldChg>
      <pc:sldChg chg="delSp mod modShow">
        <pc:chgData name="Francisca Rojas Casanova" userId="ee3ef64e-072e-4e6d-a7cd-7e51aabafaa3" providerId="ADAL" clId="{5B16DFD8-45B9-4DD4-83E6-CD121614E3A9}" dt="2025-05-09T13:30:57.349" v="94" actId="729"/>
        <pc:sldMkLst>
          <pc:docMk/>
          <pc:sldMk cId="523770264" sldId="4671"/>
        </pc:sldMkLst>
      </pc:sldChg>
      <pc:sldChg chg="del">
        <pc:chgData name="Francisca Rojas Casanova" userId="ee3ef64e-072e-4e6d-a7cd-7e51aabafaa3" providerId="ADAL" clId="{5B16DFD8-45B9-4DD4-83E6-CD121614E3A9}" dt="2025-05-09T13:31:37.847" v="102" actId="47"/>
        <pc:sldMkLst>
          <pc:docMk/>
          <pc:sldMk cId="846395169" sldId="4678"/>
        </pc:sldMkLst>
      </pc:sldChg>
      <pc:sldChg chg="modSp mod">
        <pc:chgData name="Francisca Rojas Casanova" userId="ee3ef64e-072e-4e6d-a7cd-7e51aabafaa3" providerId="ADAL" clId="{5B16DFD8-45B9-4DD4-83E6-CD121614E3A9}" dt="2025-05-09T13:37:16.304" v="455" actId="14100"/>
        <pc:sldMkLst>
          <pc:docMk/>
          <pc:sldMk cId="652545806" sldId="4689"/>
        </pc:sldMkLst>
        <pc:spChg chg="mod">
          <ac:chgData name="Francisca Rojas Casanova" userId="ee3ef64e-072e-4e6d-a7cd-7e51aabafaa3" providerId="ADAL" clId="{5B16DFD8-45B9-4DD4-83E6-CD121614E3A9}" dt="2025-05-09T13:37:07.872" v="380"/>
          <ac:spMkLst>
            <pc:docMk/>
            <pc:sldMk cId="652545806" sldId="4689"/>
            <ac:spMk id="5" creationId="{5E8555EC-D500-5F9E-55D9-9B735193B489}"/>
          </ac:spMkLst>
        </pc:spChg>
        <pc:spChg chg="mod">
          <ac:chgData name="Francisca Rojas Casanova" userId="ee3ef64e-072e-4e6d-a7cd-7e51aabafaa3" providerId="ADAL" clId="{5B16DFD8-45B9-4DD4-83E6-CD121614E3A9}" dt="2025-05-09T13:36:55.904" v="375" actId="20577"/>
          <ac:spMkLst>
            <pc:docMk/>
            <pc:sldMk cId="652545806" sldId="4689"/>
            <ac:spMk id="22" creationId="{9D9295CE-8597-9579-FB0B-6AA40ACA504B}"/>
          </ac:spMkLst>
        </pc:spChg>
        <pc:spChg chg="mod">
          <ac:chgData name="Francisca Rojas Casanova" userId="ee3ef64e-072e-4e6d-a7cd-7e51aabafaa3" providerId="ADAL" clId="{5B16DFD8-45B9-4DD4-83E6-CD121614E3A9}" dt="2025-05-09T13:37:00.715" v="379" actId="20577"/>
          <ac:spMkLst>
            <pc:docMk/>
            <pc:sldMk cId="652545806" sldId="4689"/>
            <ac:spMk id="32" creationId="{E8116D10-4995-F25D-CC0A-785E9AAAFF9E}"/>
          </ac:spMkLst>
        </pc:spChg>
        <pc:cxnChg chg="mod">
          <ac:chgData name="Francisca Rojas Casanova" userId="ee3ef64e-072e-4e6d-a7cd-7e51aabafaa3" providerId="ADAL" clId="{5B16DFD8-45B9-4DD4-83E6-CD121614E3A9}" dt="2025-05-09T13:37:16.304" v="455" actId="14100"/>
          <ac:cxnSpMkLst>
            <pc:docMk/>
            <pc:sldMk cId="652545806" sldId="4689"/>
            <ac:cxnSpMk id="7" creationId="{8D6D8A25-FB94-F3C2-FEBE-5F4EAF50A75B}"/>
          </ac:cxnSpMkLst>
        </pc:cxnChg>
      </pc:sldChg>
      <pc:sldChg chg="delSp modSp mod">
        <pc:chgData name="Francisca Rojas Casanova" userId="ee3ef64e-072e-4e6d-a7cd-7e51aabafaa3" providerId="ADAL" clId="{5B16DFD8-45B9-4DD4-83E6-CD121614E3A9}" dt="2025-05-09T13:43:06.025" v="505" actId="478"/>
        <pc:sldMkLst>
          <pc:docMk/>
          <pc:sldMk cId="2306499080" sldId="4691"/>
        </pc:sldMkLst>
        <pc:spChg chg="mod">
          <ac:chgData name="Francisca Rojas Casanova" userId="ee3ef64e-072e-4e6d-a7cd-7e51aabafaa3" providerId="ADAL" clId="{5B16DFD8-45B9-4DD4-83E6-CD121614E3A9}" dt="2025-05-09T13:42:54.019" v="503" actId="113"/>
          <ac:spMkLst>
            <pc:docMk/>
            <pc:sldMk cId="2306499080" sldId="4691"/>
            <ac:spMk id="4" creationId="{04D18C34-9129-39A6-3C9F-472A8EA5EC93}"/>
          </ac:spMkLst>
        </pc:spChg>
      </pc:sldChg>
      <pc:sldChg chg="del">
        <pc:chgData name="Francisca Rojas Casanova" userId="ee3ef64e-072e-4e6d-a7cd-7e51aabafaa3" providerId="ADAL" clId="{5B16DFD8-45B9-4DD4-83E6-CD121614E3A9}" dt="2025-05-09T13:30:28.290" v="90" actId="47"/>
        <pc:sldMkLst>
          <pc:docMk/>
          <pc:sldMk cId="3279543020" sldId="4692"/>
        </pc:sldMkLst>
      </pc:sldChg>
      <pc:sldChg chg="modSp mod modShow">
        <pc:chgData name="Francisca Rojas Casanova" userId="ee3ef64e-072e-4e6d-a7cd-7e51aabafaa3" providerId="ADAL" clId="{5B16DFD8-45B9-4DD4-83E6-CD121614E3A9}" dt="2025-05-09T13:38:47.386" v="493" actId="1076"/>
        <pc:sldMkLst>
          <pc:docMk/>
          <pc:sldMk cId="3156201286" sldId="4693"/>
        </pc:sldMkLst>
        <pc:spChg chg="mod">
          <ac:chgData name="Francisca Rojas Casanova" userId="ee3ef64e-072e-4e6d-a7cd-7e51aabafaa3" providerId="ADAL" clId="{5B16DFD8-45B9-4DD4-83E6-CD121614E3A9}" dt="2025-05-09T13:38:47.386" v="493" actId="1076"/>
          <ac:spMkLst>
            <pc:docMk/>
            <pc:sldMk cId="3156201286" sldId="4693"/>
            <ac:spMk id="8" creationId="{DCA6C81D-0F90-AC03-8BDD-034CC2E16C9B}"/>
          </ac:spMkLst>
        </pc:spChg>
      </pc:sldChg>
      <pc:sldChg chg="modSp mod modShow">
        <pc:chgData name="Francisca Rojas Casanova" userId="ee3ef64e-072e-4e6d-a7cd-7e51aabafaa3" providerId="ADAL" clId="{5B16DFD8-45B9-4DD4-83E6-CD121614E3A9}" dt="2025-05-09T13:36:38.878" v="373" actId="14100"/>
        <pc:sldMkLst>
          <pc:docMk/>
          <pc:sldMk cId="2587007100" sldId="4694"/>
        </pc:sldMkLst>
        <pc:spChg chg="mod">
          <ac:chgData name="Francisca Rojas Casanova" userId="ee3ef64e-072e-4e6d-a7cd-7e51aabafaa3" providerId="ADAL" clId="{5B16DFD8-45B9-4DD4-83E6-CD121614E3A9}" dt="2025-05-09T13:36:38.878" v="373" actId="14100"/>
          <ac:spMkLst>
            <pc:docMk/>
            <pc:sldMk cId="2587007100" sldId="4694"/>
            <ac:spMk id="7" creationId="{A5A2A6AA-58A7-D403-77A6-AB7532AF6E5A}"/>
          </ac:spMkLst>
        </pc:spChg>
      </pc:sldChg>
      <pc:sldChg chg="addSp delSp modSp mod modShow">
        <pc:chgData name="Francisca Rojas Casanova" userId="ee3ef64e-072e-4e6d-a7cd-7e51aabafaa3" providerId="ADAL" clId="{5B16DFD8-45B9-4DD4-83E6-CD121614E3A9}" dt="2025-05-09T13:39:23.548" v="502" actId="1076"/>
        <pc:sldMkLst>
          <pc:docMk/>
          <pc:sldMk cId="1583036984" sldId="4696"/>
        </pc:sldMkLst>
      </pc:sldChg>
      <pc:sldChg chg="modSp add mod">
        <pc:chgData name="Francisca Rojas Casanova" userId="ee3ef64e-072e-4e6d-a7cd-7e51aabafaa3" providerId="ADAL" clId="{5B16DFD8-45B9-4DD4-83E6-CD121614E3A9}" dt="2025-05-09T13:38:13.897" v="488" actId="1036"/>
        <pc:sldMkLst>
          <pc:docMk/>
          <pc:sldMk cId="2407223392" sldId="4697"/>
        </pc:sldMkLst>
        <pc:spChg chg="mod">
          <ac:chgData name="Francisca Rojas Casanova" userId="ee3ef64e-072e-4e6d-a7cd-7e51aabafaa3" providerId="ADAL" clId="{5B16DFD8-45B9-4DD4-83E6-CD121614E3A9}" dt="2025-05-09T13:30:08.462" v="67" actId="20577"/>
          <ac:spMkLst>
            <pc:docMk/>
            <pc:sldMk cId="2407223392" sldId="4697"/>
            <ac:spMk id="15" creationId="{34090F3A-4CD8-BCE3-DE9E-DA91B4899515}"/>
          </ac:spMkLst>
        </pc:spChg>
        <pc:cxnChg chg="mod">
          <ac:chgData name="Francisca Rojas Casanova" userId="ee3ef64e-072e-4e6d-a7cd-7e51aabafaa3" providerId="ADAL" clId="{5B16DFD8-45B9-4DD4-83E6-CD121614E3A9}" dt="2025-05-09T13:38:13.897" v="488" actId="1036"/>
          <ac:cxnSpMkLst>
            <pc:docMk/>
            <pc:sldMk cId="2407223392" sldId="4697"/>
            <ac:cxnSpMk id="17" creationId="{525DC8CA-177B-2B0B-CBC4-20E58D6E896B}"/>
          </ac:cxnSpMkLst>
        </pc:cxnChg>
      </pc:sldChg>
      <pc:sldChg chg="add del">
        <pc:chgData name="Francisca Rojas Casanova" userId="ee3ef64e-072e-4e6d-a7cd-7e51aabafaa3" providerId="ADAL" clId="{5B16DFD8-45B9-4DD4-83E6-CD121614E3A9}" dt="2025-05-09T13:38:20.293" v="489" actId="47"/>
        <pc:sldMkLst>
          <pc:docMk/>
          <pc:sldMk cId="3397866539" sldId="4698"/>
        </pc:sldMkLst>
      </pc:sldChg>
      <pc:sldChg chg="add">
        <pc:chgData name="Francisca Rojas Casanova" userId="ee3ef64e-072e-4e6d-a7cd-7e51aabafaa3" providerId="ADAL" clId="{5B16DFD8-45B9-4DD4-83E6-CD121614E3A9}" dt="2025-05-09T13:31:30.454" v="99"/>
        <pc:sldMkLst>
          <pc:docMk/>
          <pc:sldMk cId="2316491856" sldId="4699"/>
        </pc:sldMkLst>
      </pc:sldChg>
      <pc:sldChg chg="add">
        <pc:chgData name="Francisca Rojas Casanova" userId="ee3ef64e-072e-4e6d-a7cd-7e51aabafaa3" providerId="ADAL" clId="{5B16DFD8-45B9-4DD4-83E6-CD121614E3A9}" dt="2025-05-09T13:38:22.120" v="490"/>
        <pc:sldMkLst>
          <pc:docMk/>
          <pc:sldMk cId="1276278354" sldId="47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FACA7-C65B-4511-8089-05578C2F9255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24FC-8188-4063-A94A-3B08CD526D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682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24FC-8188-4063-A94A-3B08CD526D6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7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1B4F-C27F-94A5-0246-788390BD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47BF88-A5D9-07A3-2C4B-C67A64F28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954E7A-091B-4D6B-4DD5-D178313C1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BC3A61-2E2F-4030-F41F-E68B76EBD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24FC-8188-4063-A94A-3B08CD526D6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19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15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71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4A44-F8F1-FE04-9ED8-1634C0A4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F220A1-D0CC-4021-D99E-E2869E237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A680DD-A15A-AA63-80D1-8BB432496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9A4396-98ED-4E01-D39A-154573A8D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18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B4EB2-D368-9920-7396-CC35FA81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489A7B-1F20-BDA8-D113-CD9D76B49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D2D2BA7-ED67-27F5-1104-D0714787D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B9FADB-17AD-F12A-6FC7-7415084FB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598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5E37F-3023-D6B1-ED0A-3F4AE075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19AFFC-B2DA-449B-40A0-CA72F96F2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A218DA-1AC6-79BD-D902-0511BB72F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50BB0B-AE61-82B0-A60F-827E194A5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24FC-8188-4063-A94A-3B08CD526D6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27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2AA27-204C-FA43-E692-6FB5EC246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1D0B07-745A-5D1B-A3F2-D59C9D478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02F445-8CC9-CFE7-5F06-EFA9007F1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A3309D-F7E9-20B9-1C5A-EAC445837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4CE46-B9DA-8949-AC15-A0398878F56C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6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9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FB1FA-C080-1254-0EE0-EFDAE017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166938-B68F-FFA7-5B46-8BBE5DA11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39090A-C65C-B3AE-EB96-7F84FE2A7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EF3FDE-7906-CF79-A933-57240CFE6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4CE46-B9DA-8949-AC15-A0398878F56C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6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287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10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63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779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524FC-8188-4063-A94A-3B08CD526D67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91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C2F88-6185-7984-E949-3DCE7954D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BDCA9-BF2D-5F46-26A8-18DD4C2C5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B321CC-0E60-28C5-34B6-9C6D1C55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69F87-E8F3-9595-F0EB-D69E97AE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E0962-FECF-3AE7-E337-0349AB8E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83168-445F-6788-12EE-61D01C44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336CEC-EF38-A513-D3C6-AE203F5F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D6AB2-D523-5A7B-E850-FC7E43DD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8C27A-16A7-D03D-DF17-09F3AF1B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DE9E6-29BA-7136-475D-8CDF9237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303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CC63F0-9C11-84CB-33B7-31E63BC19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D90773-7F19-1C39-68BA-48038A450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F8600-17A6-85BA-2C6A-0F15F09E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50A7C-E40E-9233-857B-24058093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170E01-0A6D-5B03-6996-94AC9967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022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DE470-86C8-4683-B98A-764815CF8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B878DA-DBF7-4694-B15F-77B725FB7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D7FA4-3776-44FC-AF50-F0A8E892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2B57-2538-4444-A06B-6735B97C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821C7-94CA-44E7-84E4-3868135B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87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6E19B-BEE9-48FF-BC4E-B74D304A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948FA-DDAA-4E4C-93F5-9F62DAFC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A2E1A-0A80-451B-9D85-7201F1B6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63DFE-8BF1-4AB7-A5F1-ED40DDE9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127950-B60A-419B-9AF6-D2CD89AD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76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19C77-8474-4583-A78E-F1D1283A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72CB2B-F80F-4383-AA98-840BE529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CA698F-D566-4AB2-89F4-B5BE809A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E175A-4A5B-4D0E-869D-FC2BB5D3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CDA73-050A-4431-A974-4E9ACDA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6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4AA5A-4AAB-4F60-A2E4-140FF7D8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A151D-E5D0-49DA-9AF7-BA32508AB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FE571-0A04-46BF-B1C1-240F05D93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BD3B45-46CA-4144-B123-B1EAC450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8286A-BF4A-4CDC-8B2E-80D6E655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C7155C-C2B0-4A14-B381-C8C66510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68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DA05F-A255-4E34-974C-FF27E05F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19D4FE-C7C2-4E94-97E1-4A3E723E5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FBE007-C502-47E1-82B5-B4068665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3038DB-3CC3-4942-BD7B-5F9CD9746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27FCFC-31B2-4457-9FAE-D0A0C312C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1C74CB-7372-4FAB-A94E-2EC8D1CB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F6C4FA-C857-42F9-863F-10C1BA53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96C5DF-838B-43AB-85FE-23E47157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81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4B435-E678-4294-9694-6ED1D01E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503508-67A1-42B3-A7D2-380201AA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432331-CAA9-4E55-BE6C-82FA0FE5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40165F-9E97-4D6B-9BA0-64280291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14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D18FCB-C2ED-4337-B77A-FDDB3E25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55FE22-731F-4B21-A7F2-10AC618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94E0A2-1066-4BFB-9C67-04D04F3D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4050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AD076-74A8-4052-BB0C-E71D481B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CBBEA-F65D-4896-8E37-3FE10AA48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A94F4B-717A-4CCE-B400-1050A278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313F1-12A0-4BF5-BFD6-1CA08D9E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82E30E-CD94-4B87-AEAD-5729CD33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3E7BAF-E6C9-497E-B9F4-5165506F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81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33CF5-2FA1-DF5E-0DCA-0A906CC1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45CA6-9A79-0D54-AB86-289CFF9D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F8F4D-003B-3E16-5F6E-7C1F5A85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EE965-A432-445A-1291-A581583E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43E6D-93A1-5D01-2593-868CE968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956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F406B-EB60-41F3-A7C9-591EB256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CD1024-7CF9-4132-8886-9FC1F2B6F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5FE8BB-9B45-46A5-AE35-525396B6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F16BC6-215E-45F2-A6D7-D2DB9A7B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A9D1C-A116-4FE2-992A-9F65BC2B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FC4022-C6AB-4025-AEFE-6B340BEC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458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752DC-5B27-4784-B9EC-BEBA2E4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2C48E4-05C9-4701-9E57-E23518A10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C9C1E-3171-445A-A931-528401AD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08A2E5-A127-4AA7-B347-A163B0D5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90B76-FDB7-476B-AE18-3F3EF546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64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E06614-E249-426C-ABF5-0654418C6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EBFD7A-1934-4B13-947C-403EAF7DE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1CA78-8564-49E4-B98F-B3B7B2CA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CC58D-CFA8-4DFF-B6C2-83EB9377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0BD99F-18FA-479D-97EA-B60B46FC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254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2B21E-5012-F072-3D41-F66A22D0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E678C-069C-C5FD-A559-DD0650A5C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ECFB1-E6DA-0798-A6C9-BFE7C6D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D566E9-EC3F-2A0F-D2D0-55271CF2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4104D-B4E7-7815-6EFF-B174E44C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38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9D77E-AC50-D7F8-87D2-BB44A333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ACE73-337A-DD40-BE8E-8C02EBA1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A7D45-0575-07B0-DA59-148E8EF6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81764B-7068-275B-683E-AC859CBB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F642BE-130A-454B-C8BA-6BB3A5F5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8F96A-104A-F922-79C9-90B8C76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981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4C28A-0FCB-CD04-9D6C-65E3867E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F9BFA9-6399-5670-4626-1EC41076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7E33A-5D95-C121-0A7A-2423E9D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415589-103B-5BE5-C3A9-01DEBAA1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E68F6B-ADBF-B14C-E1E6-9D7B96DD3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187E2F-DEB4-E96E-B0CC-51C92DDF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7A2CF6-8EB2-1593-EC7D-00706890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028CED-2B56-0C0D-2C31-189CF9E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357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7D06E-E748-DE1C-F95F-CB0EC433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1B8DD1-7CF2-3572-CE7E-52DA7615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9E15F2-D200-5654-EC77-66703022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1A8ACD-E54C-489E-B215-E0C74E5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7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E32204-E114-D148-AD56-0ED03F3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CEA830-3A6B-F7E4-B0E8-CC5839E0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C81ED9-7B4C-C0EF-2E54-72E9E8CB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1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A26D8-D94C-0550-2FE3-8B061CA4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3EFCF-7973-4956-8D2E-5ED83196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963AB-27BB-B0BC-AE7C-4C120F58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A7AA5F-B057-7EE5-4442-6252D48C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F88D7-5A5C-9FCE-8C5C-63889079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A7F13-BCF7-B53E-9726-3CEF11DF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034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64810-2E02-D5D9-A938-6182B70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8020FB-F8A2-50AA-CF3A-437D49C6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B8427-3015-207E-0C53-2EA19008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12C0D-250E-E86B-3253-719DC9BF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A09AD-FD5B-5F0A-D717-AD831734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AEFE3-588C-2238-2A2D-5033C681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21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0F0E90-370A-237E-63A7-1494D310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FCA00D-F21A-CCEF-C25B-07CDD132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0EF09-510E-9CB7-DE03-BF364A04D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1F4D-F315-4D96-8CD6-9F3A39A75EA3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F3723-98E2-AA6C-2743-CCD7F697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BE6DA-308B-E209-05D0-84E8F4727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44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A26962-C940-463F-B724-9CED4344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3E0041-C853-48F5-8C00-2428E698E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FB7C5-7587-4A13-A358-5AA563FE8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11E2-07BB-45F2-BFE6-6657327DD9BB}" type="datetimeFigureOut">
              <a:rPr lang="es-CL" smtClean="0"/>
              <a:t>23-05-2025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6EDC-6EF6-4B41-A553-3F266F1CE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B405C-34FC-4BE4-92EE-52571B733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1EB5-2ACF-48BD-A34A-DA840E237A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53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corfo.cl/sites/cpp/convocatorias/programas_tec_de_valorizacion_de_residuos_y_eco_circular_2025" TargetMode="External"/><Relationship Id="rId7" Type="http://schemas.openxmlformats.org/officeDocument/2006/relationships/hyperlink" Target="mailto:programastecnologicos@corfo.c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rfo.cl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37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EC5B7E-68CA-8891-CAEF-B7031DCA89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5" y="981512"/>
            <a:ext cx="10476635" cy="5896946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0824E31-9DB9-C7BA-2477-7DE33FB919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3496" y="4793435"/>
            <a:ext cx="4455866" cy="144263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s-CL" altLang="es-CL" sz="1600" dirty="0">
                <a:solidFill>
                  <a:srgbClr val="221E7C"/>
                </a:solidFill>
              </a:rPr>
              <a:t>Gerencia de Capacidades Tecnológicas</a:t>
            </a:r>
          </a:p>
          <a:p>
            <a:pPr algn="l" eaLnBrk="1" hangingPunct="1">
              <a:lnSpc>
                <a:spcPct val="100000"/>
              </a:lnSpc>
            </a:pPr>
            <a:r>
              <a:rPr lang="es-CL" altLang="es-CL" sz="1600" dirty="0">
                <a:solidFill>
                  <a:srgbClr val="221E7C"/>
                </a:solidFill>
              </a:rPr>
              <a:t>Corporación de Fomento de la Producción - Corfo</a:t>
            </a:r>
          </a:p>
        </p:txBody>
      </p:sp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99209495-F7BF-B7D3-EAAC-6C4D1C442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5" y="2891664"/>
            <a:ext cx="560598" cy="1121195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34090F3A-4CD8-BCE3-DE9E-DA91B4899515}"/>
              </a:ext>
            </a:extLst>
          </p:cNvPr>
          <p:cNvSpPr txBox="1">
            <a:spLocks noChangeArrowheads="1"/>
          </p:cNvSpPr>
          <p:nvPr/>
        </p:nvSpPr>
        <p:spPr>
          <a:xfrm>
            <a:off x="2275963" y="2752192"/>
            <a:ext cx="9584379" cy="1121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Convocatorias Programas Tecnológicos: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Valorización</a:t>
            </a:r>
            <a:r>
              <a:rPr lang="es-MX" b="1" dirty="0">
                <a:solidFill>
                  <a:srgbClr val="221E7C"/>
                </a:solidFill>
                <a:latin typeface="Calibri" panose="020F0502020204030204"/>
              </a:rPr>
              <a:t> de residuos y economía circular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25DC8CA-177B-2B0B-CBC4-20E58D6E896B}"/>
              </a:ext>
            </a:extLst>
          </p:cNvPr>
          <p:cNvCxnSpPr/>
          <p:nvPr/>
        </p:nvCxnSpPr>
        <p:spPr>
          <a:xfrm>
            <a:off x="2357613" y="3599902"/>
            <a:ext cx="4896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CE31A466-A636-FD93-A798-F815E7CD6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496" y="455791"/>
            <a:ext cx="1638889" cy="5257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1CD287-5A58-8754-CBD6-6326A8C63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618" y="4793435"/>
            <a:ext cx="364572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2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o, frente, pantalla, pequeño&#10;&#10;Descripción generada automáticamente">
            <a:extLst>
              <a:ext uri="{FF2B5EF4-FFF2-40B4-BE49-F238E27FC236}">
                <a16:creationId xmlns:a16="http://schemas.microsoft.com/office/drawing/2014/main" id="{0A9399B2-2255-5915-7615-49C8E8A3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6" y="1749807"/>
            <a:ext cx="10106024" cy="5108193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60154717-55FB-5A50-2327-A0B4B6A6D87D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4428000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Alcances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alt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Convocatoria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8D70AC8-1E5F-B760-A300-122A4863C78F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2340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27E4AE80-ECA1-D799-AD0B-02214BADF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CB965F5-05AC-F463-1D0E-C8D64DA22853}"/>
              </a:ext>
            </a:extLst>
          </p:cNvPr>
          <p:cNvSpPr txBox="1"/>
          <p:nvPr/>
        </p:nvSpPr>
        <p:spPr>
          <a:xfrm>
            <a:off x="294421" y="1569030"/>
            <a:ext cx="10468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De conformidad a lo establecido </a:t>
            </a:r>
            <a:r>
              <a:rPr lang="es-MX" sz="20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en las </a:t>
            </a: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bases, podrán postular como beneficiarios las personas jurídicas constituidas en </a:t>
            </a:r>
            <a:r>
              <a:rPr lang="es-MX" sz="200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Chile,</a:t>
            </a:r>
            <a:r>
              <a:rPr lang="es-MX" sz="2000" b="1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 </a:t>
            </a: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con o sin fines de lucro.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eriod"/>
            </a:pPr>
            <a:endParaRPr lang="es-MX" sz="2000" dirty="0">
              <a:solidFill>
                <a:srgbClr val="221E7C"/>
              </a:solidFill>
              <a:effectLst/>
              <a:latin typeface="Calibri"/>
              <a:ea typeface="Yu Mincho"/>
              <a:cs typeface="Arial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Las propuestas deberán focalizar sus desarrollos en </a:t>
            </a:r>
            <a:r>
              <a:rPr lang="es-MX" sz="2000" b="1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uno</a:t>
            </a: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 de los siguientes sectores priorizados para esta convocatoria: </a:t>
            </a:r>
          </a:p>
          <a:p>
            <a:pPr algn="just">
              <a:lnSpc>
                <a:spcPct val="100000"/>
              </a:lnSpc>
            </a:pPr>
            <a:endParaRPr lang="es-MX" sz="20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Energía.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s-MX" sz="2000" b="1" dirty="0">
              <a:solidFill>
                <a:srgbClr val="221E7C"/>
              </a:solidFill>
              <a:effectLst/>
              <a:latin typeface="Calibri"/>
              <a:ea typeface="Yu Mincho"/>
              <a:cs typeface="Arial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Industria Manufacturera y empresas servicios: </a:t>
            </a:r>
            <a:r>
              <a:rPr lang="es-MX" sz="20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comprende a quienes se dedican a la elaboración de materias primas, productos </a:t>
            </a:r>
            <a:r>
              <a:rPr lang="es-MX" sz="2000" dirty="0" err="1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semi-elaborados</a:t>
            </a:r>
            <a:r>
              <a:rPr lang="es-MX" sz="20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 y productos terminados transables en mercado nacional o internacional y los servicios dedicados a la prestación de éstos. (SII)</a:t>
            </a:r>
          </a:p>
          <a:p>
            <a:endParaRPr lang="es-CL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A158923-AC20-4251-F9FF-9461B05C2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3BBC52C4-3AF6-E64D-30C2-C08A2B7F99E1}"/>
              </a:ext>
            </a:extLst>
          </p:cNvPr>
          <p:cNvCxnSpPr>
            <a:cxnSpLocks/>
          </p:cNvCxnSpPr>
          <p:nvPr/>
        </p:nvCxnSpPr>
        <p:spPr>
          <a:xfrm>
            <a:off x="1975807" y="1342764"/>
            <a:ext cx="0" cy="5040000"/>
          </a:xfrm>
          <a:prstGeom prst="line">
            <a:avLst/>
          </a:prstGeom>
          <a:ln w="19050">
            <a:solidFill>
              <a:srgbClr val="221E7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F9E870CE-20F8-9B42-66FC-0C3C73184401}"/>
              </a:ext>
            </a:extLst>
          </p:cNvPr>
          <p:cNvCxnSpPr>
            <a:cxnSpLocks/>
          </p:cNvCxnSpPr>
          <p:nvPr/>
        </p:nvCxnSpPr>
        <p:spPr>
          <a:xfrm>
            <a:off x="5716643" y="1431117"/>
            <a:ext cx="0" cy="5076000"/>
          </a:xfrm>
          <a:prstGeom prst="line">
            <a:avLst/>
          </a:prstGeom>
          <a:ln w="19050">
            <a:solidFill>
              <a:srgbClr val="221E7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0251880B-D0FD-18C8-8648-F3584B2A75E6}"/>
              </a:ext>
            </a:extLst>
          </p:cNvPr>
          <p:cNvSpPr/>
          <p:nvPr/>
        </p:nvSpPr>
        <p:spPr>
          <a:xfrm>
            <a:off x="182351" y="2059648"/>
            <a:ext cx="1662689" cy="459375"/>
          </a:xfrm>
          <a:prstGeom prst="roundRect">
            <a:avLst/>
          </a:prstGeom>
          <a:ln w="19050">
            <a:solidFill>
              <a:srgbClr val="78D6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1600" b="1" dirty="0">
                <a:solidFill>
                  <a:srgbClr val="221E7C"/>
                </a:solidFill>
                <a:cs typeface="Calibri"/>
              </a:rPr>
              <a:t>Residuos </a:t>
            </a:r>
            <a:endParaRPr lang="es-CL" sz="1600" b="1" dirty="0">
              <a:solidFill>
                <a:srgbClr val="221E7C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CB965D-6635-1893-4A8B-C88F1D11495D}"/>
              </a:ext>
            </a:extLst>
          </p:cNvPr>
          <p:cNvSpPr txBox="1"/>
          <p:nvPr/>
        </p:nvSpPr>
        <p:spPr>
          <a:xfrm>
            <a:off x="967811" y="104519"/>
            <a:ext cx="6297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21E7C"/>
                </a:solidFill>
              </a:rPr>
              <a:t>Ejemplo de residuos y usos</a:t>
            </a:r>
            <a:endParaRPr lang="es-CL" sz="2400" b="1" dirty="0">
              <a:solidFill>
                <a:srgbClr val="221E7C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68E43EC-2B5D-9D53-892A-706F16811B4C}"/>
              </a:ext>
            </a:extLst>
          </p:cNvPr>
          <p:cNvCxnSpPr/>
          <p:nvPr/>
        </p:nvCxnSpPr>
        <p:spPr>
          <a:xfrm>
            <a:off x="1106970" y="579610"/>
            <a:ext cx="3420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áfico 27" descr="Paneles solares con relleno sólido">
            <a:extLst>
              <a:ext uri="{FF2B5EF4-FFF2-40B4-BE49-F238E27FC236}">
                <a16:creationId xmlns:a16="http://schemas.microsoft.com/office/drawing/2014/main" id="{D01D4DF4-75FD-62A7-C08F-E1BA534EF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8576" y="809364"/>
            <a:ext cx="914400" cy="914400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84BFAF3-A9A8-8BD0-C9E3-A2F4AE82088D}"/>
              </a:ext>
            </a:extLst>
          </p:cNvPr>
          <p:cNvSpPr/>
          <p:nvPr/>
        </p:nvSpPr>
        <p:spPr>
          <a:xfrm>
            <a:off x="182351" y="3107359"/>
            <a:ext cx="1675632" cy="459375"/>
          </a:xfrm>
          <a:prstGeom prst="roundRect">
            <a:avLst/>
          </a:prstGeom>
          <a:ln w="19050">
            <a:solidFill>
              <a:srgbClr val="78D6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1600" b="1" dirty="0">
                <a:solidFill>
                  <a:srgbClr val="221E7C"/>
                </a:solidFill>
                <a:cs typeface="Calibri"/>
              </a:rPr>
              <a:t>Elementos de Valor</a:t>
            </a:r>
            <a:endParaRPr lang="es-CL" sz="1600" b="1" dirty="0">
              <a:solidFill>
                <a:srgbClr val="221E7C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4806A88-A13E-9428-2869-7B1C1E37A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37802EFF-438F-302B-FB2F-4F6277295DE1}"/>
              </a:ext>
            </a:extLst>
          </p:cNvPr>
          <p:cNvSpPr/>
          <p:nvPr/>
        </p:nvSpPr>
        <p:spPr>
          <a:xfrm>
            <a:off x="8418045" y="844373"/>
            <a:ext cx="719933" cy="709271"/>
          </a:xfrm>
          <a:custGeom>
            <a:avLst/>
            <a:gdLst>
              <a:gd name="connsiteX0" fmla="*/ 143927 w 288205"/>
              <a:gd name="connsiteY0" fmla="*/ 61683 h 288345"/>
              <a:gd name="connsiteX1" fmla="*/ 61402 w 288205"/>
              <a:gd name="connsiteY1" fmla="*/ 144208 h 288345"/>
              <a:gd name="connsiteX2" fmla="*/ 143927 w 288205"/>
              <a:gd name="connsiteY2" fmla="*/ 226732 h 288345"/>
              <a:gd name="connsiteX3" fmla="*/ 226452 w 288205"/>
              <a:gd name="connsiteY3" fmla="*/ 144208 h 288345"/>
              <a:gd name="connsiteX4" fmla="*/ 143927 w 288205"/>
              <a:gd name="connsiteY4" fmla="*/ 61683 h 288345"/>
              <a:gd name="connsiteX5" fmla="*/ 143927 w 288205"/>
              <a:gd name="connsiteY5" fmla="*/ 218592 h 288345"/>
              <a:gd name="connsiteX6" fmla="*/ 69543 w 288205"/>
              <a:gd name="connsiteY6" fmla="*/ 144208 h 288345"/>
              <a:gd name="connsiteX7" fmla="*/ 143927 w 288205"/>
              <a:gd name="connsiteY7" fmla="*/ 69823 h 288345"/>
              <a:gd name="connsiteX8" fmla="*/ 218312 w 288205"/>
              <a:gd name="connsiteY8" fmla="*/ 144208 h 288345"/>
              <a:gd name="connsiteX9" fmla="*/ 143927 w 288205"/>
              <a:gd name="connsiteY9" fmla="*/ 218592 h 288345"/>
              <a:gd name="connsiteX10" fmla="*/ 143927 w 288205"/>
              <a:gd name="connsiteY10" fmla="*/ 114103 h 288345"/>
              <a:gd name="connsiteX11" fmla="*/ 113823 w 288205"/>
              <a:gd name="connsiteY11" fmla="*/ 144208 h 288345"/>
              <a:gd name="connsiteX12" fmla="*/ 143927 w 288205"/>
              <a:gd name="connsiteY12" fmla="*/ 174313 h 288345"/>
              <a:gd name="connsiteX13" fmla="*/ 174032 w 288205"/>
              <a:gd name="connsiteY13" fmla="*/ 144208 h 288345"/>
              <a:gd name="connsiteX14" fmla="*/ 143927 w 288205"/>
              <a:gd name="connsiteY14" fmla="*/ 114103 h 288345"/>
              <a:gd name="connsiteX15" fmla="*/ 143927 w 288205"/>
              <a:gd name="connsiteY15" fmla="*/ 166172 h 288345"/>
              <a:gd name="connsiteX16" fmla="*/ 121963 w 288205"/>
              <a:gd name="connsiteY16" fmla="*/ 144208 h 288345"/>
              <a:gd name="connsiteX17" fmla="*/ 143927 w 288205"/>
              <a:gd name="connsiteY17" fmla="*/ 122243 h 288345"/>
              <a:gd name="connsiteX18" fmla="*/ 165892 w 288205"/>
              <a:gd name="connsiteY18" fmla="*/ 144208 h 288345"/>
              <a:gd name="connsiteX19" fmla="*/ 143927 w 288205"/>
              <a:gd name="connsiteY19" fmla="*/ 166172 h 288345"/>
              <a:gd name="connsiteX20" fmla="*/ 277398 w 288205"/>
              <a:gd name="connsiteY20" fmla="*/ 108208 h 288345"/>
              <a:gd name="connsiteX21" fmla="*/ 253259 w 288205"/>
              <a:gd name="connsiteY21" fmla="*/ 108208 h 288345"/>
              <a:gd name="connsiteX22" fmla="*/ 246732 w 288205"/>
              <a:gd name="connsiteY22" fmla="*/ 92349 h 288345"/>
              <a:gd name="connsiteX23" fmla="*/ 263855 w 288205"/>
              <a:gd name="connsiteY23" fmla="*/ 75227 h 288345"/>
              <a:gd name="connsiteX24" fmla="*/ 267013 w 288205"/>
              <a:gd name="connsiteY24" fmla="*/ 67578 h 288345"/>
              <a:gd name="connsiteX25" fmla="*/ 263855 w 288205"/>
              <a:gd name="connsiteY25" fmla="*/ 59929 h 288345"/>
              <a:gd name="connsiteX26" fmla="*/ 228277 w 288205"/>
              <a:gd name="connsiteY26" fmla="*/ 24350 h 288345"/>
              <a:gd name="connsiteX27" fmla="*/ 212979 w 288205"/>
              <a:gd name="connsiteY27" fmla="*/ 24350 h 288345"/>
              <a:gd name="connsiteX28" fmla="*/ 195856 w 288205"/>
              <a:gd name="connsiteY28" fmla="*/ 41473 h 288345"/>
              <a:gd name="connsiteX29" fmla="*/ 180067 w 288205"/>
              <a:gd name="connsiteY29" fmla="*/ 34947 h 288345"/>
              <a:gd name="connsiteX30" fmla="*/ 180067 w 288205"/>
              <a:gd name="connsiteY30" fmla="*/ 10807 h 288345"/>
              <a:gd name="connsiteX31" fmla="*/ 169260 w 288205"/>
              <a:gd name="connsiteY31" fmla="*/ 0 h 288345"/>
              <a:gd name="connsiteX32" fmla="*/ 118945 w 288205"/>
              <a:gd name="connsiteY32" fmla="*/ 0 h 288345"/>
              <a:gd name="connsiteX33" fmla="*/ 108138 w 288205"/>
              <a:gd name="connsiteY33" fmla="*/ 10807 h 288345"/>
              <a:gd name="connsiteX34" fmla="*/ 108138 w 288205"/>
              <a:gd name="connsiteY34" fmla="*/ 34947 h 288345"/>
              <a:gd name="connsiteX35" fmla="*/ 92349 w 288205"/>
              <a:gd name="connsiteY35" fmla="*/ 41473 h 288345"/>
              <a:gd name="connsiteX36" fmla="*/ 75227 w 288205"/>
              <a:gd name="connsiteY36" fmla="*/ 24350 h 288345"/>
              <a:gd name="connsiteX37" fmla="*/ 59929 w 288205"/>
              <a:gd name="connsiteY37" fmla="*/ 24350 h 288345"/>
              <a:gd name="connsiteX38" fmla="*/ 24350 w 288205"/>
              <a:gd name="connsiteY38" fmla="*/ 59929 h 288345"/>
              <a:gd name="connsiteX39" fmla="*/ 21193 w 288205"/>
              <a:gd name="connsiteY39" fmla="*/ 67578 h 288345"/>
              <a:gd name="connsiteX40" fmla="*/ 24350 w 288205"/>
              <a:gd name="connsiteY40" fmla="*/ 75227 h 288345"/>
              <a:gd name="connsiteX41" fmla="*/ 41473 w 288205"/>
              <a:gd name="connsiteY41" fmla="*/ 92349 h 288345"/>
              <a:gd name="connsiteX42" fmla="*/ 34947 w 288205"/>
              <a:gd name="connsiteY42" fmla="*/ 108208 h 288345"/>
              <a:gd name="connsiteX43" fmla="*/ 10807 w 288205"/>
              <a:gd name="connsiteY43" fmla="*/ 108208 h 288345"/>
              <a:gd name="connsiteX44" fmla="*/ 0 w 288205"/>
              <a:gd name="connsiteY44" fmla="*/ 119015 h 288345"/>
              <a:gd name="connsiteX45" fmla="*/ 0 w 288205"/>
              <a:gd name="connsiteY45" fmla="*/ 169330 h 288345"/>
              <a:gd name="connsiteX46" fmla="*/ 10807 w 288205"/>
              <a:gd name="connsiteY46" fmla="*/ 180137 h 288345"/>
              <a:gd name="connsiteX47" fmla="*/ 34947 w 288205"/>
              <a:gd name="connsiteY47" fmla="*/ 180137 h 288345"/>
              <a:gd name="connsiteX48" fmla="*/ 41473 w 288205"/>
              <a:gd name="connsiteY48" fmla="*/ 195996 h 288345"/>
              <a:gd name="connsiteX49" fmla="*/ 24350 w 288205"/>
              <a:gd name="connsiteY49" fmla="*/ 213119 h 288345"/>
              <a:gd name="connsiteX50" fmla="*/ 24350 w 288205"/>
              <a:gd name="connsiteY50" fmla="*/ 228417 h 288345"/>
              <a:gd name="connsiteX51" fmla="*/ 59929 w 288205"/>
              <a:gd name="connsiteY51" fmla="*/ 263995 h 288345"/>
              <a:gd name="connsiteX52" fmla="*/ 75227 w 288205"/>
              <a:gd name="connsiteY52" fmla="*/ 263995 h 288345"/>
              <a:gd name="connsiteX53" fmla="*/ 92349 w 288205"/>
              <a:gd name="connsiteY53" fmla="*/ 246872 h 288345"/>
              <a:gd name="connsiteX54" fmla="*/ 108138 w 288205"/>
              <a:gd name="connsiteY54" fmla="*/ 253399 h 288345"/>
              <a:gd name="connsiteX55" fmla="*/ 108138 w 288205"/>
              <a:gd name="connsiteY55" fmla="*/ 277539 h 288345"/>
              <a:gd name="connsiteX56" fmla="*/ 118945 w 288205"/>
              <a:gd name="connsiteY56" fmla="*/ 288346 h 288345"/>
              <a:gd name="connsiteX57" fmla="*/ 169260 w 288205"/>
              <a:gd name="connsiteY57" fmla="*/ 288346 h 288345"/>
              <a:gd name="connsiteX58" fmla="*/ 180067 w 288205"/>
              <a:gd name="connsiteY58" fmla="*/ 277539 h 288345"/>
              <a:gd name="connsiteX59" fmla="*/ 180067 w 288205"/>
              <a:gd name="connsiteY59" fmla="*/ 253399 h 288345"/>
              <a:gd name="connsiteX60" fmla="*/ 195926 w 288205"/>
              <a:gd name="connsiteY60" fmla="*/ 246872 h 288345"/>
              <a:gd name="connsiteX61" fmla="*/ 212979 w 288205"/>
              <a:gd name="connsiteY61" fmla="*/ 263995 h 288345"/>
              <a:gd name="connsiteX62" fmla="*/ 228277 w 288205"/>
              <a:gd name="connsiteY62" fmla="*/ 263995 h 288345"/>
              <a:gd name="connsiteX63" fmla="*/ 263855 w 288205"/>
              <a:gd name="connsiteY63" fmla="*/ 228417 h 288345"/>
              <a:gd name="connsiteX64" fmla="*/ 263855 w 288205"/>
              <a:gd name="connsiteY64" fmla="*/ 213119 h 288345"/>
              <a:gd name="connsiteX65" fmla="*/ 246732 w 288205"/>
              <a:gd name="connsiteY65" fmla="*/ 195996 h 288345"/>
              <a:gd name="connsiteX66" fmla="*/ 253259 w 288205"/>
              <a:gd name="connsiteY66" fmla="*/ 180137 h 288345"/>
              <a:gd name="connsiteX67" fmla="*/ 277398 w 288205"/>
              <a:gd name="connsiteY67" fmla="*/ 180137 h 288345"/>
              <a:gd name="connsiteX68" fmla="*/ 288205 w 288205"/>
              <a:gd name="connsiteY68" fmla="*/ 169330 h 288345"/>
              <a:gd name="connsiteX69" fmla="*/ 288205 w 288205"/>
              <a:gd name="connsiteY69" fmla="*/ 119015 h 288345"/>
              <a:gd name="connsiteX70" fmla="*/ 277398 w 288205"/>
              <a:gd name="connsiteY70" fmla="*/ 108208 h 288345"/>
              <a:gd name="connsiteX71" fmla="*/ 280135 w 288205"/>
              <a:gd name="connsiteY71" fmla="*/ 169400 h 288345"/>
              <a:gd name="connsiteX72" fmla="*/ 277398 w 288205"/>
              <a:gd name="connsiteY72" fmla="*/ 172137 h 288345"/>
              <a:gd name="connsiteX73" fmla="*/ 247224 w 288205"/>
              <a:gd name="connsiteY73" fmla="*/ 172137 h 288345"/>
              <a:gd name="connsiteX74" fmla="*/ 246382 w 288205"/>
              <a:gd name="connsiteY74" fmla="*/ 175014 h 288345"/>
              <a:gd name="connsiteX75" fmla="*/ 238171 w 288205"/>
              <a:gd name="connsiteY75" fmla="*/ 194874 h 288345"/>
              <a:gd name="connsiteX76" fmla="*/ 236768 w 288205"/>
              <a:gd name="connsiteY76" fmla="*/ 197540 h 288345"/>
              <a:gd name="connsiteX77" fmla="*/ 258101 w 288205"/>
              <a:gd name="connsiteY77" fmla="*/ 218873 h 288345"/>
              <a:gd name="connsiteX78" fmla="*/ 258101 w 288205"/>
              <a:gd name="connsiteY78" fmla="*/ 222733 h 288345"/>
              <a:gd name="connsiteX79" fmla="*/ 222522 w 288205"/>
              <a:gd name="connsiteY79" fmla="*/ 258311 h 288345"/>
              <a:gd name="connsiteX80" fmla="*/ 218663 w 288205"/>
              <a:gd name="connsiteY80" fmla="*/ 258311 h 288345"/>
              <a:gd name="connsiteX81" fmla="*/ 197330 w 288205"/>
              <a:gd name="connsiteY81" fmla="*/ 236978 h 288345"/>
              <a:gd name="connsiteX82" fmla="*/ 194663 w 288205"/>
              <a:gd name="connsiteY82" fmla="*/ 238382 h 288345"/>
              <a:gd name="connsiteX83" fmla="*/ 174804 w 288205"/>
              <a:gd name="connsiteY83" fmla="*/ 246592 h 288345"/>
              <a:gd name="connsiteX84" fmla="*/ 171927 w 288205"/>
              <a:gd name="connsiteY84" fmla="*/ 247434 h 288345"/>
              <a:gd name="connsiteX85" fmla="*/ 171927 w 288205"/>
              <a:gd name="connsiteY85" fmla="*/ 277609 h 288345"/>
              <a:gd name="connsiteX86" fmla="*/ 169190 w 288205"/>
              <a:gd name="connsiteY86" fmla="*/ 280346 h 288345"/>
              <a:gd name="connsiteX87" fmla="*/ 118875 w 288205"/>
              <a:gd name="connsiteY87" fmla="*/ 280346 h 288345"/>
              <a:gd name="connsiteX88" fmla="*/ 116138 w 288205"/>
              <a:gd name="connsiteY88" fmla="*/ 277609 h 288345"/>
              <a:gd name="connsiteX89" fmla="*/ 116138 w 288205"/>
              <a:gd name="connsiteY89" fmla="*/ 247434 h 288345"/>
              <a:gd name="connsiteX90" fmla="*/ 113261 w 288205"/>
              <a:gd name="connsiteY90" fmla="*/ 246592 h 288345"/>
              <a:gd name="connsiteX91" fmla="*/ 93402 w 288205"/>
              <a:gd name="connsiteY91" fmla="*/ 238382 h 288345"/>
              <a:gd name="connsiteX92" fmla="*/ 90735 w 288205"/>
              <a:gd name="connsiteY92" fmla="*/ 236978 h 288345"/>
              <a:gd name="connsiteX93" fmla="*/ 69402 w 288205"/>
              <a:gd name="connsiteY93" fmla="*/ 258311 h 288345"/>
              <a:gd name="connsiteX94" fmla="*/ 65543 w 288205"/>
              <a:gd name="connsiteY94" fmla="*/ 258311 h 288345"/>
              <a:gd name="connsiteX95" fmla="*/ 29964 w 288205"/>
              <a:gd name="connsiteY95" fmla="*/ 222733 h 288345"/>
              <a:gd name="connsiteX96" fmla="*/ 29964 w 288205"/>
              <a:gd name="connsiteY96" fmla="*/ 218873 h 288345"/>
              <a:gd name="connsiteX97" fmla="*/ 51297 w 288205"/>
              <a:gd name="connsiteY97" fmla="*/ 197540 h 288345"/>
              <a:gd name="connsiteX98" fmla="*/ 49894 w 288205"/>
              <a:gd name="connsiteY98" fmla="*/ 194874 h 288345"/>
              <a:gd name="connsiteX99" fmla="*/ 41683 w 288205"/>
              <a:gd name="connsiteY99" fmla="*/ 175014 h 288345"/>
              <a:gd name="connsiteX100" fmla="*/ 40841 w 288205"/>
              <a:gd name="connsiteY100" fmla="*/ 172137 h 288345"/>
              <a:gd name="connsiteX101" fmla="*/ 10667 w 288205"/>
              <a:gd name="connsiteY101" fmla="*/ 172137 h 288345"/>
              <a:gd name="connsiteX102" fmla="*/ 7930 w 288205"/>
              <a:gd name="connsiteY102" fmla="*/ 169400 h 288345"/>
              <a:gd name="connsiteX103" fmla="*/ 7930 w 288205"/>
              <a:gd name="connsiteY103" fmla="*/ 119086 h 288345"/>
              <a:gd name="connsiteX104" fmla="*/ 10667 w 288205"/>
              <a:gd name="connsiteY104" fmla="*/ 116349 h 288345"/>
              <a:gd name="connsiteX105" fmla="*/ 40841 w 288205"/>
              <a:gd name="connsiteY105" fmla="*/ 116349 h 288345"/>
              <a:gd name="connsiteX106" fmla="*/ 41683 w 288205"/>
              <a:gd name="connsiteY106" fmla="*/ 113472 h 288345"/>
              <a:gd name="connsiteX107" fmla="*/ 49894 w 288205"/>
              <a:gd name="connsiteY107" fmla="*/ 93612 h 288345"/>
              <a:gd name="connsiteX108" fmla="*/ 51297 w 288205"/>
              <a:gd name="connsiteY108" fmla="*/ 90946 h 288345"/>
              <a:gd name="connsiteX109" fmla="*/ 29964 w 288205"/>
              <a:gd name="connsiteY109" fmla="*/ 69613 h 288345"/>
              <a:gd name="connsiteX110" fmla="*/ 29192 w 288205"/>
              <a:gd name="connsiteY110" fmla="*/ 67718 h 288345"/>
              <a:gd name="connsiteX111" fmla="*/ 29964 w 288205"/>
              <a:gd name="connsiteY111" fmla="*/ 65823 h 288345"/>
              <a:gd name="connsiteX112" fmla="*/ 65543 w 288205"/>
              <a:gd name="connsiteY112" fmla="*/ 30245 h 288345"/>
              <a:gd name="connsiteX113" fmla="*/ 69402 w 288205"/>
              <a:gd name="connsiteY113" fmla="*/ 30245 h 288345"/>
              <a:gd name="connsiteX114" fmla="*/ 90735 w 288205"/>
              <a:gd name="connsiteY114" fmla="*/ 51578 h 288345"/>
              <a:gd name="connsiteX115" fmla="*/ 93402 w 288205"/>
              <a:gd name="connsiteY115" fmla="*/ 50174 h 288345"/>
              <a:gd name="connsiteX116" fmla="*/ 113261 w 288205"/>
              <a:gd name="connsiteY116" fmla="*/ 41964 h 288345"/>
              <a:gd name="connsiteX117" fmla="*/ 116138 w 288205"/>
              <a:gd name="connsiteY117" fmla="*/ 41122 h 288345"/>
              <a:gd name="connsiteX118" fmla="*/ 116138 w 288205"/>
              <a:gd name="connsiteY118" fmla="*/ 10947 h 288345"/>
              <a:gd name="connsiteX119" fmla="*/ 118875 w 288205"/>
              <a:gd name="connsiteY119" fmla="*/ 8210 h 288345"/>
              <a:gd name="connsiteX120" fmla="*/ 169190 w 288205"/>
              <a:gd name="connsiteY120" fmla="*/ 8210 h 288345"/>
              <a:gd name="connsiteX121" fmla="*/ 171927 w 288205"/>
              <a:gd name="connsiteY121" fmla="*/ 10947 h 288345"/>
              <a:gd name="connsiteX122" fmla="*/ 171927 w 288205"/>
              <a:gd name="connsiteY122" fmla="*/ 41122 h 288345"/>
              <a:gd name="connsiteX123" fmla="*/ 174804 w 288205"/>
              <a:gd name="connsiteY123" fmla="*/ 41964 h 288345"/>
              <a:gd name="connsiteX124" fmla="*/ 194663 w 288205"/>
              <a:gd name="connsiteY124" fmla="*/ 50174 h 288345"/>
              <a:gd name="connsiteX125" fmla="*/ 197330 w 288205"/>
              <a:gd name="connsiteY125" fmla="*/ 51578 h 288345"/>
              <a:gd name="connsiteX126" fmla="*/ 218663 w 288205"/>
              <a:gd name="connsiteY126" fmla="*/ 30245 h 288345"/>
              <a:gd name="connsiteX127" fmla="*/ 222522 w 288205"/>
              <a:gd name="connsiteY127" fmla="*/ 30245 h 288345"/>
              <a:gd name="connsiteX128" fmla="*/ 258101 w 288205"/>
              <a:gd name="connsiteY128" fmla="*/ 65823 h 288345"/>
              <a:gd name="connsiteX129" fmla="*/ 258872 w 288205"/>
              <a:gd name="connsiteY129" fmla="*/ 67718 h 288345"/>
              <a:gd name="connsiteX130" fmla="*/ 258101 w 288205"/>
              <a:gd name="connsiteY130" fmla="*/ 69613 h 288345"/>
              <a:gd name="connsiteX131" fmla="*/ 236768 w 288205"/>
              <a:gd name="connsiteY131" fmla="*/ 90946 h 288345"/>
              <a:gd name="connsiteX132" fmla="*/ 238171 w 288205"/>
              <a:gd name="connsiteY132" fmla="*/ 93612 h 288345"/>
              <a:gd name="connsiteX133" fmla="*/ 246382 w 288205"/>
              <a:gd name="connsiteY133" fmla="*/ 113472 h 288345"/>
              <a:gd name="connsiteX134" fmla="*/ 247224 w 288205"/>
              <a:gd name="connsiteY134" fmla="*/ 116349 h 288345"/>
              <a:gd name="connsiteX135" fmla="*/ 277398 w 288205"/>
              <a:gd name="connsiteY135" fmla="*/ 116349 h 288345"/>
              <a:gd name="connsiteX136" fmla="*/ 280135 w 288205"/>
              <a:gd name="connsiteY136" fmla="*/ 119086 h 288345"/>
              <a:gd name="connsiteX137" fmla="*/ 280135 w 288205"/>
              <a:gd name="connsiteY137" fmla="*/ 169400 h 2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88205" h="288345">
                <a:moveTo>
                  <a:pt x="143927" y="61683"/>
                </a:moveTo>
                <a:cubicBezTo>
                  <a:pt x="98454" y="61683"/>
                  <a:pt x="61402" y="98735"/>
                  <a:pt x="61402" y="144208"/>
                </a:cubicBezTo>
                <a:cubicBezTo>
                  <a:pt x="61402" y="189681"/>
                  <a:pt x="98454" y="226732"/>
                  <a:pt x="143927" y="226732"/>
                </a:cubicBezTo>
                <a:cubicBezTo>
                  <a:pt x="189400" y="226732"/>
                  <a:pt x="226452" y="189681"/>
                  <a:pt x="226452" y="144208"/>
                </a:cubicBezTo>
                <a:cubicBezTo>
                  <a:pt x="226452" y="98735"/>
                  <a:pt x="189400" y="61683"/>
                  <a:pt x="143927" y="61683"/>
                </a:cubicBezTo>
                <a:close/>
                <a:moveTo>
                  <a:pt x="143927" y="218592"/>
                </a:moveTo>
                <a:cubicBezTo>
                  <a:pt x="102875" y="218592"/>
                  <a:pt x="69543" y="185190"/>
                  <a:pt x="69543" y="144208"/>
                </a:cubicBezTo>
                <a:cubicBezTo>
                  <a:pt x="69543" y="103226"/>
                  <a:pt x="102945" y="69823"/>
                  <a:pt x="143927" y="69823"/>
                </a:cubicBezTo>
                <a:cubicBezTo>
                  <a:pt x="184909" y="69823"/>
                  <a:pt x="218312" y="103226"/>
                  <a:pt x="218312" y="144208"/>
                </a:cubicBezTo>
                <a:cubicBezTo>
                  <a:pt x="218312" y="185190"/>
                  <a:pt x="184909" y="218592"/>
                  <a:pt x="143927" y="218592"/>
                </a:cubicBezTo>
                <a:close/>
                <a:moveTo>
                  <a:pt x="143927" y="114103"/>
                </a:moveTo>
                <a:cubicBezTo>
                  <a:pt x="127296" y="114103"/>
                  <a:pt x="113823" y="127577"/>
                  <a:pt x="113823" y="144208"/>
                </a:cubicBezTo>
                <a:cubicBezTo>
                  <a:pt x="113823" y="160839"/>
                  <a:pt x="127296" y="174313"/>
                  <a:pt x="143927" y="174313"/>
                </a:cubicBezTo>
                <a:cubicBezTo>
                  <a:pt x="160559" y="174313"/>
                  <a:pt x="174032" y="160839"/>
                  <a:pt x="174032" y="144208"/>
                </a:cubicBezTo>
                <a:cubicBezTo>
                  <a:pt x="174032" y="127577"/>
                  <a:pt x="160559" y="114103"/>
                  <a:pt x="143927" y="114103"/>
                </a:cubicBezTo>
                <a:close/>
                <a:moveTo>
                  <a:pt x="143927" y="166172"/>
                </a:moveTo>
                <a:cubicBezTo>
                  <a:pt x="131787" y="166172"/>
                  <a:pt x="121963" y="156278"/>
                  <a:pt x="121963" y="144208"/>
                </a:cubicBezTo>
                <a:cubicBezTo>
                  <a:pt x="121963" y="132138"/>
                  <a:pt x="131857" y="122243"/>
                  <a:pt x="143927" y="122243"/>
                </a:cubicBezTo>
                <a:cubicBezTo>
                  <a:pt x="155997" y="122243"/>
                  <a:pt x="165892" y="132138"/>
                  <a:pt x="165892" y="144208"/>
                </a:cubicBezTo>
                <a:cubicBezTo>
                  <a:pt x="165892" y="156278"/>
                  <a:pt x="155997" y="166172"/>
                  <a:pt x="143927" y="166172"/>
                </a:cubicBezTo>
                <a:close/>
                <a:moveTo>
                  <a:pt x="277398" y="108208"/>
                </a:moveTo>
                <a:lnTo>
                  <a:pt x="253259" y="108208"/>
                </a:lnTo>
                <a:cubicBezTo>
                  <a:pt x="251504" y="102805"/>
                  <a:pt x="249259" y="97472"/>
                  <a:pt x="246732" y="92349"/>
                </a:cubicBezTo>
                <a:lnTo>
                  <a:pt x="263855" y="75227"/>
                </a:lnTo>
                <a:cubicBezTo>
                  <a:pt x="265890" y="73192"/>
                  <a:pt x="267013" y="70455"/>
                  <a:pt x="267013" y="67578"/>
                </a:cubicBezTo>
                <a:cubicBezTo>
                  <a:pt x="267013" y="64701"/>
                  <a:pt x="265890" y="61964"/>
                  <a:pt x="263855" y="59929"/>
                </a:cubicBezTo>
                <a:lnTo>
                  <a:pt x="228277" y="24350"/>
                </a:lnTo>
                <a:cubicBezTo>
                  <a:pt x="224066" y="20140"/>
                  <a:pt x="217189" y="20140"/>
                  <a:pt x="212979" y="24350"/>
                </a:cubicBezTo>
                <a:lnTo>
                  <a:pt x="195856" y="41473"/>
                </a:lnTo>
                <a:cubicBezTo>
                  <a:pt x="190804" y="38876"/>
                  <a:pt x="185470" y="36701"/>
                  <a:pt x="180067" y="34947"/>
                </a:cubicBezTo>
                <a:lnTo>
                  <a:pt x="180067" y="10807"/>
                </a:lnTo>
                <a:cubicBezTo>
                  <a:pt x="180067" y="4842"/>
                  <a:pt x="175225" y="0"/>
                  <a:pt x="169260" y="0"/>
                </a:cubicBezTo>
                <a:lnTo>
                  <a:pt x="118945" y="0"/>
                </a:lnTo>
                <a:cubicBezTo>
                  <a:pt x="112980" y="0"/>
                  <a:pt x="108138" y="4842"/>
                  <a:pt x="108138" y="10807"/>
                </a:cubicBezTo>
                <a:lnTo>
                  <a:pt x="108138" y="34947"/>
                </a:lnTo>
                <a:cubicBezTo>
                  <a:pt x="102665" y="36771"/>
                  <a:pt x="97402" y="38947"/>
                  <a:pt x="92349" y="41473"/>
                </a:cubicBezTo>
                <a:lnTo>
                  <a:pt x="75227" y="24350"/>
                </a:lnTo>
                <a:cubicBezTo>
                  <a:pt x="71016" y="20140"/>
                  <a:pt x="64139" y="20140"/>
                  <a:pt x="59929" y="24350"/>
                </a:cubicBezTo>
                <a:lnTo>
                  <a:pt x="24350" y="59929"/>
                </a:lnTo>
                <a:cubicBezTo>
                  <a:pt x="22315" y="61964"/>
                  <a:pt x="21193" y="64701"/>
                  <a:pt x="21193" y="67578"/>
                </a:cubicBezTo>
                <a:cubicBezTo>
                  <a:pt x="21193" y="70455"/>
                  <a:pt x="22315" y="73192"/>
                  <a:pt x="24350" y="75227"/>
                </a:cubicBezTo>
                <a:lnTo>
                  <a:pt x="41473" y="92349"/>
                </a:lnTo>
                <a:cubicBezTo>
                  <a:pt x="38947" y="97402"/>
                  <a:pt x="36701" y="102735"/>
                  <a:pt x="34947" y="108208"/>
                </a:cubicBezTo>
                <a:lnTo>
                  <a:pt x="10807" y="108208"/>
                </a:lnTo>
                <a:cubicBezTo>
                  <a:pt x="4842" y="108208"/>
                  <a:pt x="0" y="113050"/>
                  <a:pt x="0" y="119015"/>
                </a:cubicBezTo>
                <a:lnTo>
                  <a:pt x="0" y="169330"/>
                </a:lnTo>
                <a:cubicBezTo>
                  <a:pt x="0" y="175295"/>
                  <a:pt x="4842" y="180137"/>
                  <a:pt x="10807" y="180137"/>
                </a:cubicBezTo>
                <a:lnTo>
                  <a:pt x="34947" y="180137"/>
                </a:lnTo>
                <a:cubicBezTo>
                  <a:pt x="36701" y="185611"/>
                  <a:pt x="38947" y="190874"/>
                  <a:pt x="41473" y="195996"/>
                </a:cubicBezTo>
                <a:lnTo>
                  <a:pt x="24350" y="213119"/>
                </a:lnTo>
                <a:cubicBezTo>
                  <a:pt x="20140" y="217329"/>
                  <a:pt x="20140" y="224206"/>
                  <a:pt x="24350" y="228417"/>
                </a:cubicBezTo>
                <a:lnTo>
                  <a:pt x="59929" y="263995"/>
                </a:lnTo>
                <a:cubicBezTo>
                  <a:pt x="64139" y="268206"/>
                  <a:pt x="71016" y="268206"/>
                  <a:pt x="75227" y="263995"/>
                </a:cubicBezTo>
                <a:lnTo>
                  <a:pt x="92349" y="246872"/>
                </a:lnTo>
                <a:cubicBezTo>
                  <a:pt x="97402" y="249469"/>
                  <a:pt x="102735" y="251645"/>
                  <a:pt x="108138" y="253399"/>
                </a:cubicBezTo>
                <a:lnTo>
                  <a:pt x="108138" y="277539"/>
                </a:lnTo>
                <a:cubicBezTo>
                  <a:pt x="108138" y="283504"/>
                  <a:pt x="112980" y="288346"/>
                  <a:pt x="118945" y="288346"/>
                </a:cubicBezTo>
                <a:lnTo>
                  <a:pt x="169260" y="288346"/>
                </a:lnTo>
                <a:cubicBezTo>
                  <a:pt x="175225" y="288346"/>
                  <a:pt x="180067" y="283504"/>
                  <a:pt x="180067" y="277539"/>
                </a:cubicBezTo>
                <a:lnTo>
                  <a:pt x="180067" y="253399"/>
                </a:lnTo>
                <a:cubicBezTo>
                  <a:pt x="185470" y="251645"/>
                  <a:pt x="190804" y="249399"/>
                  <a:pt x="195926" y="246872"/>
                </a:cubicBezTo>
                <a:lnTo>
                  <a:pt x="212979" y="263995"/>
                </a:lnTo>
                <a:cubicBezTo>
                  <a:pt x="217189" y="268206"/>
                  <a:pt x="224066" y="268206"/>
                  <a:pt x="228277" y="263995"/>
                </a:cubicBezTo>
                <a:lnTo>
                  <a:pt x="263855" y="228417"/>
                </a:lnTo>
                <a:cubicBezTo>
                  <a:pt x="268065" y="224206"/>
                  <a:pt x="268065" y="217329"/>
                  <a:pt x="263855" y="213119"/>
                </a:cubicBezTo>
                <a:lnTo>
                  <a:pt x="246732" y="195996"/>
                </a:lnTo>
                <a:cubicBezTo>
                  <a:pt x="249329" y="190944"/>
                  <a:pt x="251504" y="185611"/>
                  <a:pt x="253259" y="180137"/>
                </a:cubicBezTo>
                <a:lnTo>
                  <a:pt x="277398" y="180137"/>
                </a:lnTo>
                <a:cubicBezTo>
                  <a:pt x="283363" y="180137"/>
                  <a:pt x="288205" y="175295"/>
                  <a:pt x="288205" y="169330"/>
                </a:cubicBezTo>
                <a:lnTo>
                  <a:pt x="288205" y="119015"/>
                </a:lnTo>
                <a:cubicBezTo>
                  <a:pt x="288205" y="113050"/>
                  <a:pt x="283363" y="108208"/>
                  <a:pt x="277398" y="108208"/>
                </a:cubicBezTo>
                <a:close/>
                <a:moveTo>
                  <a:pt x="280135" y="169400"/>
                </a:moveTo>
                <a:cubicBezTo>
                  <a:pt x="280135" y="170874"/>
                  <a:pt x="278942" y="172137"/>
                  <a:pt x="277398" y="172137"/>
                </a:cubicBezTo>
                <a:lnTo>
                  <a:pt x="247224" y="172137"/>
                </a:lnTo>
                <a:lnTo>
                  <a:pt x="246382" y="175014"/>
                </a:lnTo>
                <a:cubicBezTo>
                  <a:pt x="244346" y="181891"/>
                  <a:pt x="241539" y="188628"/>
                  <a:pt x="238171" y="194874"/>
                </a:cubicBezTo>
                <a:lnTo>
                  <a:pt x="236768" y="197540"/>
                </a:lnTo>
                <a:lnTo>
                  <a:pt x="258101" y="218873"/>
                </a:lnTo>
                <a:cubicBezTo>
                  <a:pt x="259153" y="219926"/>
                  <a:pt x="259153" y="221680"/>
                  <a:pt x="258101" y="222733"/>
                </a:cubicBezTo>
                <a:lnTo>
                  <a:pt x="222522" y="258311"/>
                </a:lnTo>
                <a:cubicBezTo>
                  <a:pt x="221470" y="259364"/>
                  <a:pt x="219715" y="259364"/>
                  <a:pt x="218663" y="258311"/>
                </a:cubicBezTo>
                <a:lnTo>
                  <a:pt x="197330" y="236978"/>
                </a:lnTo>
                <a:lnTo>
                  <a:pt x="194663" y="238382"/>
                </a:lnTo>
                <a:cubicBezTo>
                  <a:pt x="188348" y="241750"/>
                  <a:pt x="181681" y="244557"/>
                  <a:pt x="174804" y="246592"/>
                </a:cubicBezTo>
                <a:lnTo>
                  <a:pt x="171927" y="247434"/>
                </a:lnTo>
                <a:lnTo>
                  <a:pt x="171927" y="277609"/>
                </a:lnTo>
                <a:cubicBezTo>
                  <a:pt x="171927" y="279083"/>
                  <a:pt x="170664" y="280346"/>
                  <a:pt x="169190" y="280346"/>
                </a:cubicBezTo>
                <a:lnTo>
                  <a:pt x="118875" y="280346"/>
                </a:lnTo>
                <a:cubicBezTo>
                  <a:pt x="117401" y="280346"/>
                  <a:pt x="116138" y="279083"/>
                  <a:pt x="116138" y="277609"/>
                </a:cubicBezTo>
                <a:lnTo>
                  <a:pt x="116138" y="247434"/>
                </a:lnTo>
                <a:lnTo>
                  <a:pt x="113261" y="246592"/>
                </a:lnTo>
                <a:cubicBezTo>
                  <a:pt x="106384" y="244557"/>
                  <a:pt x="99647" y="241750"/>
                  <a:pt x="93402" y="238382"/>
                </a:cubicBezTo>
                <a:lnTo>
                  <a:pt x="90735" y="236978"/>
                </a:lnTo>
                <a:lnTo>
                  <a:pt x="69402" y="258311"/>
                </a:lnTo>
                <a:cubicBezTo>
                  <a:pt x="68350" y="259364"/>
                  <a:pt x="66595" y="259364"/>
                  <a:pt x="65543" y="258311"/>
                </a:cubicBezTo>
                <a:lnTo>
                  <a:pt x="29964" y="222733"/>
                </a:lnTo>
                <a:cubicBezTo>
                  <a:pt x="28912" y="221680"/>
                  <a:pt x="28912" y="219926"/>
                  <a:pt x="29964" y="218873"/>
                </a:cubicBezTo>
                <a:lnTo>
                  <a:pt x="51297" y="197540"/>
                </a:lnTo>
                <a:lnTo>
                  <a:pt x="49894" y="194874"/>
                </a:lnTo>
                <a:cubicBezTo>
                  <a:pt x="46526" y="188558"/>
                  <a:pt x="43719" y="181891"/>
                  <a:pt x="41683" y="175014"/>
                </a:cubicBezTo>
                <a:lnTo>
                  <a:pt x="40841" y="172137"/>
                </a:lnTo>
                <a:lnTo>
                  <a:pt x="10667" y="172137"/>
                </a:lnTo>
                <a:cubicBezTo>
                  <a:pt x="9193" y="172137"/>
                  <a:pt x="7930" y="170874"/>
                  <a:pt x="7930" y="169400"/>
                </a:cubicBezTo>
                <a:lnTo>
                  <a:pt x="7930" y="119086"/>
                </a:lnTo>
                <a:cubicBezTo>
                  <a:pt x="7930" y="117612"/>
                  <a:pt x="9193" y="116349"/>
                  <a:pt x="10667" y="116349"/>
                </a:cubicBezTo>
                <a:lnTo>
                  <a:pt x="40841" y="116349"/>
                </a:lnTo>
                <a:lnTo>
                  <a:pt x="41683" y="113472"/>
                </a:lnTo>
                <a:cubicBezTo>
                  <a:pt x="43789" y="106524"/>
                  <a:pt x="46526" y="99858"/>
                  <a:pt x="49894" y="93612"/>
                </a:cubicBezTo>
                <a:lnTo>
                  <a:pt x="51297" y="90946"/>
                </a:lnTo>
                <a:lnTo>
                  <a:pt x="29964" y="69613"/>
                </a:lnTo>
                <a:cubicBezTo>
                  <a:pt x="29473" y="69122"/>
                  <a:pt x="29192" y="68420"/>
                  <a:pt x="29192" y="67718"/>
                </a:cubicBezTo>
                <a:cubicBezTo>
                  <a:pt x="29192" y="67016"/>
                  <a:pt x="29473" y="66314"/>
                  <a:pt x="29964" y="65823"/>
                </a:cubicBezTo>
                <a:lnTo>
                  <a:pt x="65543" y="30245"/>
                </a:lnTo>
                <a:cubicBezTo>
                  <a:pt x="66595" y="29192"/>
                  <a:pt x="68350" y="29192"/>
                  <a:pt x="69402" y="30245"/>
                </a:cubicBezTo>
                <a:lnTo>
                  <a:pt x="90735" y="51578"/>
                </a:lnTo>
                <a:lnTo>
                  <a:pt x="93402" y="50174"/>
                </a:lnTo>
                <a:cubicBezTo>
                  <a:pt x="99718" y="46806"/>
                  <a:pt x="106384" y="43999"/>
                  <a:pt x="113261" y="41964"/>
                </a:cubicBezTo>
                <a:lnTo>
                  <a:pt x="116138" y="41122"/>
                </a:lnTo>
                <a:lnTo>
                  <a:pt x="116138" y="10947"/>
                </a:lnTo>
                <a:cubicBezTo>
                  <a:pt x="116138" y="9474"/>
                  <a:pt x="117401" y="8210"/>
                  <a:pt x="118875" y="8210"/>
                </a:cubicBezTo>
                <a:lnTo>
                  <a:pt x="169190" y="8210"/>
                </a:lnTo>
                <a:cubicBezTo>
                  <a:pt x="170664" y="8210"/>
                  <a:pt x="171927" y="9474"/>
                  <a:pt x="171927" y="10947"/>
                </a:cubicBezTo>
                <a:lnTo>
                  <a:pt x="171927" y="41122"/>
                </a:lnTo>
                <a:lnTo>
                  <a:pt x="174804" y="41964"/>
                </a:lnTo>
                <a:cubicBezTo>
                  <a:pt x="181681" y="43999"/>
                  <a:pt x="188418" y="46806"/>
                  <a:pt x="194663" y="50174"/>
                </a:cubicBezTo>
                <a:lnTo>
                  <a:pt x="197330" y="51578"/>
                </a:lnTo>
                <a:lnTo>
                  <a:pt x="218663" y="30245"/>
                </a:lnTo>
                <a:cubicBezTo>
                  <a:pt x="219715" y="29192"/>
                  <a:pt x="221470" y="29192"/>
                  <a:pt x="222522" y="30245"/>
                </a:cubicBezTo>
                <a:lnTo>
                  <a:pt x="258101" y="65823"/>
                </a:lnTo>
                <a:cubicBezTo>
                  <a:pt x="258592" y="66314"/>
                  <a:pt x="258872" y="67016"/>
                  <a:pt x="258872" y="67718"/>
                </a:cubicBezTo>
                <a:cubicBezTo>
                  <a:pt x="258872" y="68420"/>
                  <a:pt x="258592" y="69122"/>
                  <a:pt x="258101" y="69613"/>
                </a:cubicBezTo>
                <a:lnTo>
                  <a:pt x="236768" y="90946"/>
                </a:lnTo>
                <a:lnTo>
                  <a:pt x="238171" y="93612"/>
                </a:lnTo>
                <a:cubicBezTo>
                  <a:pt x="241539" y="99928"/>
                  <a:pt x="244346" y="106595"/>
                  <a:pt x="246382" y="113472"/>
                </a:cubicBezTo>
                <a:lnTo>
                  <a:pt x="247224" y="116349"/>
                </a:lnTo>
                <a:lnTo>
                  <a:pt x="277398" y="116349"/>
                </a:lnTo>
                <a:cubicBezTo>
                  <a:pt x="278872" y="116349"/>
                  <a:pt x="280135" y="117542"/>
                  <a:pt x="280135" y="119086"/>
                </a:cubicBezTo>
                <a:lnTo>
                  <a:pt x="280135" y="169400"/>
                </a:lnTo>
                <a:close/>
              </a:path>
            </a:pathLst>
          </a:custGeom>
          <a:solidFill>
            <a:srgbClr val="221E7C"/>
          </a:solidFill>
          <a:ln w="28575" cap="flat">
            <a:solidFill>
              <a:srgbClr val="221E7C"/>
            </a:solidFill>
            <a:prstDash val="solid"/>
            <a:miter/>
          </a:ln>
        </p:spPr>
        <p:txBody>
          <a:bodyPr rtlCol="0" anchor="ctr"/>
          <a:lstStyle/>
          <a:p>
            <a:endParaRPr lang="es-CL" dirty="0"/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427DEDCC-06C3-7447-D746-8007880C4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95F0985-0671-A2E5-E027-E731899BAAC9}"/>
              </a:ext>
            </a:extLst>
          </p:cNvPr>
          <p:cNvSpPr/>
          <p:nvPr/>
        </p:nvSpPr>
        <p:spPr>
          <a:xfrm>
            <a:off x="169409" y="4210511"/>
            <a:ext cx="1675632" cy="459375"/>
          </a:xfrm>
          <a:prstGeom prst="roundRect">
            <a:avLst/>
          </a:prstGeom>
          <a:ln w="19050">
            <a:solidFill>
              <a:srgbClr val="78D6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1600" b="1" dirty="0">
                <a:solidFill>
                  <a:srgbClr val="221E7C"/>
                </a:solidFill>
                <a:cs typeface="Calibri"/>
              </a:rPr>
              <a:t>Estrategia EC</a:t>
            </a:r>
            <a:endParaRPr lang="es-CL" sz="1600" b="1" dirty="0">
              <a:solidFill>
                <a:srgbClr val="221E7C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D1138DA-CE8A-9C5E-9D8B-4050DC49D582}"/>
              </a:ext>
            </a:extLst>
          </p:cNvPr>
          <p:cNvSpPr/>
          <p:nvPr/>
        </p:nvSpPr>
        <p:spPr>
          <a:xfrm>
            <a:off x="182351" y="5556271"/>
            <a:ext cx="1675632" cy="459375"/>
          </a:xfrm>
          <a:prstGeom prst="roundRect">
            <a:avLst/>
          </a:prstGeom>
          <a:ln w="19050">
            <a:solidFill>
              <a:srgbClr val="78D6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600" b="1" dirty="0">
                <a:solidFill>
                  <a:srgbClr val="221E7C"/>
                </a:solidFill>
              </a:rPr>
              <a:t>Posible revaloración</a:t>
            </a:r>
            <a:endParaRPr lang="es-CL" sz="1600" b="1" dirty="0">
              <a:solidFill>
                <a:srgbClr val="221E7C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E5922C-2D70-9462-05C3-37FCCA0C5B02}"/>
              </a:ext>
            </a:extLst>
          </p:cNvPr>
          <p:cNvSpPr txBox="1"/>
          <p:nvPr/>
        </p:nvSpPr>
        <p:spPr>
          <a:xfrm>
            <a:off x="2136757" y="1870454"/>
            <a:ext cx="338435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PT" sz="14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Paneles Fotovoltaicos; Cables; Conectores; Capas anti-reflexivas; </a:t>
            </a:r>
            <a:r>
              <a:rPr lang="es-MX" sz="14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Estructuras de soporte; Otros</a:t>
            </a:r>
          </a:p>
          <a:p>
            <a:pPr algn="just">
              <a:buNone/>
            </a:pPr>
            <a:endParaRPr lang="es-MX" sz="14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r>
              <a:rPr lang="es-CL" sz="14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Cobre; Vidrio; Silicio; Boro; Fósforo; Estaño; Telurio; Plomo; Cadmio; Acero; Celdas; Tierras raras; Aluminio; Encapsulados, entre otros. </a:t>
            </a:r>
          </a:p>
          <a:p>
            <a:pPr algn="just">
              <a:buNone/>
            </a:pPr>
            <a:endParaRPr lang="es-CL" sz="14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r>
              <a:rPr lang="es-MX" sz="14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Recuperación (desmontaje, modularidad, desarme, prevención de contaminantes desde el diseño); Análisis de Ciclo de Vida; </a:t>
            </a:r>
            <a:r>
              <a:rPr lang="es-MX" sz="1400" dirty="0" err="1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Remanufacturación</a:t>
            </a:r>
            <a:r>
              <a:rPr lang="es-MX" sz="14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; Reparación para usos a pequeña escala; entre otros. </a:t>
            </a:r>
          </a:p>
          <a:p>
            <a:pPr algn="just">
              <a:buNone/>
            </a:pPr>
            <a:endParaRPr lang="es-MX" sz="14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r>
              <a:rPr lang="es-MX" sz="1400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Uso de nanopartículas; Cementos reciclados; Estructuras metálicas; Generación eléctrica en plantas fotovoltaicas; Uso del vidrio en la industria de la construcción; Uso de paneles bifaciales; entre otros.</a:t>
            </a:r>
          </a:p>
          <a:p>
            <a:pPr algn="just">
              <a:buNone/>
            </a:pPr>
            <a:endParaRPr lang="es-MX" sz="14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endParaRPr lang="es-CL" sz="14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endParaRPr lang="es-CL" sz="1400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500FC1-4AAF-7CD5-D9C3-DC2FBE7AC76C}"/>
              </a:ext>
            </a:extLst>
          </p:cNvPr>
          <p:cNvSpPr txBox="1"/>
          <p:nvPr/>
        </p:nvSpPr>
        <p:spPr>
          <a:xfrm>
            <a:off x="6096000" y="1870454"/>
            <a:ext cx="566734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Residuos sólidos; Residuos orgánicos; Residuos industriales; Riles; textiles; Lixiviados; Ácidos; Aguas grises; entre otros, que provengan de un proceso de manufactura o que se generen en la entrega de un servicio.</a:t>
            </a:r>
          </a:p>
          <a:p>
            <a:pPr algn="just">
              <a:buNone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Papel; Plásticos; Cartón; Metales; Madera; Pallets; Vidrios, Textiles; Escombros; ladrillos; Chatarra metálica; Filtros de aire; Gomas; </a:t>
            </a:r>
            <a:r>
              <a:rPr lang="es-MX" dirty="0" err="1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Bioinsumos</a:t>
            </a: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; entre otros.</a:t>
            </a:r>
          </a:p>
          <a:p>
            <a:pPr algn="just">
              <a:buNone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Ecodiseño; Envases y embalajes sustentables; Sistemas de trazabilidad; Procesos de revalorización, entre otros. </a:t>
            </a:r>
          </a:p>
          <a:p>
            <a:pPr algn="just">
              <a:buNone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Recuperación de energía; Recuperación de Metano; Biogás; Fármacos; Suplementos alimenticios; </a:t>
            </a:r>
            <a:r>
              <a:rPr lang="es-MX" dirty="0" err="1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Biorregeneradores</a:t>
            </a: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; Resinas; Plásticos revalorizados; Mejoradores de suelos; Estructuras; partes y piezas; entre otros. </a:t>
            </a:r>
          </a:p>
          <a:p>
            <a:pPr algn="just">
              <a:buNone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endParaRPr lang="es-CL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algn="just">
              <a:buNone/>
            </a:pPr>
            <a:endParaRPr lang="es-CL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86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60154717-55FB-5A50-2327-A0B4B6A6D87D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5215856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Resultados Esperados</a:t>
            </a:r>
            <a:endParaRPr kumimoji="0" lang="es-CL" alt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8D70AC8-1E5F-B760-A300-122A4863C78F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2772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27E4AE80-ECA1-D799-AD0B-02214BAD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598F3F2-1E8C-1623-9E73-380810185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1E5C02-BB01-DE54-CA10-85A43D547BA0}"/>
              </a:ext>
            </a:extLst>
          </p:cNvPr>
          <p:cNvSpPr txBox="1"/>
          <p:nvPr/>
        </p:nvSpPr>
        <p:spPr>
          <a:xfrm>
            <a:off x="294422" y="1503251"/>
            <a:ext cx="11468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Productos tecnológicos en etapas comercial que resuelvan las brechas y/o desafíos de la convocatoria y que contribuyan a la competitividad del sector. </a:t>
            </a:r>
          </a:p>
          <a:p>
            <a:pPr marL="342900" indent="-342900" algn="just">
              <a:buFont typeface="+mj-lt"/>
              <a:buAutoNum type="alphaLcPeriod"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Resultados específicos en relación con la problemática a abordada (por ej. recuperación y/o transformación de material con valor, volumen de desechos reconvertidos, entre otros).</a:t>
            </a:r>
          </a:p>
          <a:p>
            <a:pPr marL="342900" indent="-342900" algn="just">
              <a:buFont typeface="+mj-lt"/>
              <a:buAutoNum type="alphaLcPeriod"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s-MX" dirty="0">
                <a:solidFill>
                  <a:srgbClr val="221E7C"/>
                </a:solidFill>
                <a:ea typeface="Yu Mincho"/>
                <a:cs typeface="Arial"/>
              </a:rPr>
              <a:t>Vinculación entre empresas del sector priorizado en la propuesta, además de oferentes de desarrollos tecnológicos productivos.</a:t>
            </a:r>
          </a:p>
          <a:p>
            <a:pPr marL="342900" indent="-342900" algn="just">
              <a:buFont typeface="+mj-lt"/>
              <a:buAutoNum type="alphaLcPeriod"/>
            </a:pPr>
            <a:endParaRPr lang="es-MX" dirty="0">
              <a:solidFill>
                <a:srgbClr val="221E7C"/>
              </a:solidFill>
              <a:ea typeface="Yu Mincho"/>
              <a:cs typeface="Arial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Implementación de modelo de transferencia y negocios operando para los distintos desarrollos tecnológicos (que partieron en un inicio con +/-TRL 5), que habiliten su implementación en el sector priorizado en la propuesta.</a:t>
            </a:r>
          </a:p>
          <a:p>
            <a:pPr marL="342900" indent="-342900" algn="just">
              <a:buFont typeface="+mj-lt"/>
              <a:buAutoNum type="alphaLcPeriod"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Agregación de valor y/o aumento de la productividad y/o competitividad del sector de la propuesta, mediante la adicionalidad tecnológica, y a través del desarrollo o adaptación de sistemas, en los procesos productivos y del negocio de una manera sostenible.</a:t>
            </a:r>
          </a:p>
          <a:p>
            <a:pPr marL="342900" indent="-342900" algn="just">
              <a:buFont typeface="+mj-lt"/>
              <a:buAutoNum type="alphaLcPeriod"/>
            </a:pPr>
            <a:endParaRPr lang="es-MX" dirty="0">
              <a:solidFill>
                <a:srgbClr val="221E7C"/>
              </a:solidFill>
              <a:latin typeface="Calibri"/>
              <a:ea typeface="Yu Mincho"/>
              <a:cs typeface="Arial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s-MX" dirty="0">
                <a:solidFill>
                  <a:srgbClr val="221E7C"/>
                </a:solidFill>
                <a:latin typeface="Calibri"/>
                <a:ea typeface="Yu Mincho"/>
                <a:cs typeface="Arial"/>
              </a:rPr>
              <a:t>Contribución a la competitividad del sector priorizado en la propuesta y calidad de vida de los territorios, a partir de los desarrollos tecnológicos y cadenas de valor asociadas.</a:t>
            </a:r>
          </a:p>
        </p:txBody>
      </p:sp>
    </p:spTree>
    <p:extLst>
      <p:ext uri="{BB962C8B-B14F-4D97-AF65-F5344CB8AC3E}">
        <p14:creationId xmlns:p14="http://schemas.microsoft.com/office/powerpoint/2010/main" val="294408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379C1E6-7F8E-6C46-4473-119877D83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9144" cy="688397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970C96B-FE87-EE4B-9181-D59575662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420" y="511924"/>
            <a:ext cx="1117652" cy="3585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2E484B-98C4-0A1A-6A7B-6F4185283E62}"/>
              </a:ext>
            </a:extLst>
          </p:cNvPr>
          <p:cNvSpPr/>
          <p:nvPr/>
        </p:nvSpPr>
        <p:spPr>
          <a:xfrm>
            <a:off x="5975230" y="281091"/>
            <a:ext cx="5801580" cy="461666"/>
          </a:xfrm>
          <a:prstGeom prst="rect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PLAZOS Y FINANCIAMIENTO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10B63E-5648-E333-63F1-D1E077475559}"/>
              </a:ext>
            </a:extLst>
          </p:cNvPr>
          <p:cNvSpPr/>
          <p:nvPr/>
        </p:nvSpPr>
        <p:spPr>
          <a:xfrm>
            <a:off x="5975230" y="1255297"/>
            <a:ext cx="2030083" cy="608010"/>
          </a:xfrm>
          <a:prstGeom prst="rect">
            <a:avLst/>
          </a:prstGeom>
          <a:noFill/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221E7C"/>
                </a:solidFill>
              </a:rPr>
              <a:t>PLAZOS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A59E04-00B3-482C-A8CB-564577DB61D5}"/>
              </a:ext>
            </a:extLst>
          </p:cNvPr>
          <p:cNvSpPr/>
          <p:nvPr/>
        </p:nvSpPr>
        <p:spPr>
          <a:xfrm>
            <a:off x="8249728" y="1248262"/>
            <a:ext cx="3527082" cy="60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221E7C"/>
                </a:solidFill>
              </a:rPr>
              <a:t>El plazo de duración del programa podrá ser de </a:t>
            </a:r>
            <a:r>
              <a:rPr lang="es-CL" b="1" dirty="0">
                <a:solidFill>
                  <a:srgbClr val="221E7C"/>
                </a:solidFill>
              </a:rPr>
              <a:t>hasta 5 años.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B8D5A0-4396-E92A-3351-E4EF673AEFBC}"/>
              </a:ext>
            </a:extLst>
          </p:cNvPr>
          <p:cNvSpPr/>
          <p:nvPr/>
        </p:nvSpPr>
        <p:spPr>
          <a:xfrm>
            <a:off x="5975229" y="2368812"/>
            <a:ext cx="5801580" cy="608010"/>
          </a:xfrm>
          <a:prstGeom prst="rect">
            <a:avLst/>
          </a:prstGeom>
          <a:noFill/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221E7C"/>
                </a:solidFill>
              </a:rPr>
              <a:t>FINANCIAMIENTO Y APORTES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C13D1D3-182E-FA0F-3714-669BFF6DC70B}"/>
              </a:ext>
            </a:extLst>
          </p:cNvPr>
          <p:cNvSpPr/>
          <p:nvPr/>
        </p:nvSpPr>
        <p:spPr>
          <a:xfrm>
            <a:off x="5975229" y="3423979"/>
            <a:ext cx="1477994" cy="837470"/>
          </a:xfrm>
          <a:prstGeom prst="rect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Subsidio Corfo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B9CD409-C439-9E48-6512-A837C46AF25B}"/>
              </a:ext>
            </a:extLst>
          </p:cNvPr>
          <p:cNvSpPr/>
          <p:nvPr/>
        </p:nvSpPr>
        <p:spPr>
          <a:xfrm>
            <a:off x="5973861" y="4939353"/>
            <a:ext cx="1477994" cy="837470"/>
          </a:xfrm>
          <a:prstGeom prst="rect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Aporte Participantes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643C2F8-7829-5EA1-448D-B449F71BAF01}"/>
              </a:ext>
            </a:extLst>
          </p:cNvPr>
          <p:cNvSpPr/>
          <p:nvPr/>
        </p:nvSpPr>
        <p:spPr>
          <a:xfrm>
            <a:off x="7749395" y="3423979"/>
            <a:ext cx="4027414" cy="11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21E7C"/>
                </a:solidFill>
              </a:rPr>
              <a:t>Hasta el 60% del costo total del Programa equivalente a un </a:t>
            </a:r>
            <a:r>
              <a:rPr lang="es-MX" b="1" dirty="0">
                <a:solidFill>
                  <a:srgbClr val="221E7C"/>
                </a:solidFill>
              </a:rPr>
              <a:t>máximo de $3.000.000.000 (tres mil millones de pesos chilenos).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4B4A9B5-0022-6049-60CA-C97536743A1F}"/>
              </a:ext>
            </a:extLst>
          </p:cNvPr>
          <p:cNvSpPr/>
          <p:nvPr/>
        </p:nvSpPr>
        <p:spPr>
          <a:xfrm>
            <a:off x="7749395" y="4939353"/>
            <a:ext cx="4027414" cy="1178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rgbClr val="221E7C"/>
                </a:solidFill>
              </a:rPr>
              <a:t>Aporte mínimo del 40% </a:t>
            </a:r>
            <a:r>
              <a:rPr lang="es-MX" dirty="0">
                <a:solidFill>
                  <a:srgbClr val="221E7C"/>
                </a:solidFill>
              </a:rPr>
              <a:t>del costo total del programa.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rgbClr val="221E7C"/>
                </a:solidFill>
              </a:rPr>
              <a:t>Al menos un 20% pecuniario </a:t>
            </a:r>
            <a:r>
              <a:rPr lang="es-MX" dirty="0">
                <a:solidFill>
                  <a:srgbClr val="221E7C"/>
                </a:solidFill>
              </a:rPr>
              <a:t>del costo total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05239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CB245-E7E0-BD28-A96D-5CD38FF5C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D480D55-2CF7-ACE4-5C23-26026ED26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06526F3-A18F-3235-2123-D6EB9EB45098}"/>
              </a:ext>
            </a:extLst>
          </p:cNvPr>
          <p:cNvCxnSpPr/>
          <p:nvPr/>
        </p:nvCxnSpPr>
        <p:spPr>
          <a:xfrm>
            <a:off x="1850582" y="2955960"/>
            <a:ext cx="8281827" cy="0"/>
          </a:xfrm>
          <a:prstGeom prst="line">
            <a:avLst/>
          </a:prstGeom>
          <a:ln w="85725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3050B0CD-3704-FB1B-775F-A17AEB67641D}"/>
              </a:ext>
            </a:extLst>
          </p:cNvPr>
          <p:cNvSpPr/>
          <p:nvPr/>
        </p:nvSpPr>
        <p:spPr>
          <a:xfrm>
            <a:off x="1259158" y="2364536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1D93F78-1078-BB3E-1231-0A6548CDC5E7}"/>
              </a:ext>
            </a:extLst>
          </p:cNvPr>
          <p:cNvSpPr/>
          <p:nvPr/>
        </p:nvSpPr>
        <p:spPr>
          <a:xfrm>
            <a:off x="3329615" y="2364536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C9481B2-DB39-0286-5514-6BE8CEDB6A69}"/>
              </a:ext>
            </a:extLst>
          </p:cNvPr>
          <p:cNvSpPr/>
          <p:nvPr/>
        </p:nvSpPr>
        <p:spPr>
          <a:xfrm>
            <a:off x="5400072" y="2364536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69175B8-7CC1-AB45-3795-69174910DCB2}"/>
              </a:ext>
            </a:extLst>
          </p:cNvPr>
          <p:cNvSpPr/>
          <p:nvPr/>
        </p:nvSpPr>
        <p:spPr>
          <a:xfrm>
            <a:off x="7470529" y="2364536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52980E4-6E2B-B6F3-D476-91B89724DF18}"/>
              </a:ext>
            </a:extLst>
          </p:cNvPr>
          <p:cNvSpPr/>
          <p:nvPr/>
        </p:nvSpPr>
        <p:spPr>
          <a:xfrm>
            <a:off x="9540985" y="2364536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15124C40-E39B-CE78-6454-7105B238E593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3838914"/>
            <a:ext cx="1959818" cy="133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1600" b="1" dirty="0">
                <a:solidFill>
                  <a:srgbClr val="221E7C"/>
                </a:solidFill>
                <a:latin typeface="Calibri" panose="020F0502020204030204"/>
              </a:rPr>
              <a:t>31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</a:t>
            </a:r>
            <a:r>
              <a:rPr lang="es-CL" sz="1600" b="1" dirty="0">
                <a:solidFill>
                  <a:srgbClr val="221E7C"/>
                </a:solidFill>
                <a:latin typeface="Calibri" panose="020F0502020204030204"/>
              </a:rPr>
              <a:t>3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Publicación Aviso nacional. 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0A2DC208-975C-100E-A47F-1847B4C9BBA4}"/>
              </a:ext>
            </a:extLst>
          </p:cNvPr>
          <p:cNvSpPr txBox="1">
            <a:spLocks noChangeArrowheads="1"/>
          </p:cNvSpPr>
          <p:nvPr/>
        </p:nvSpPr>
        <p:spPr>
          <a:xfrm>
            <a:off x="2895555" y="3838914"/>
            <a:ext cx="2148255" cy="133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RECEPCIÓN PREGUNTAS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10 (diez) días hábiles antes del cierre</a:t>
            </a:r>
            <a:endParaRPr kumimoji="0" lang="es-CL" altLang="es-CL" sz="1500" b="0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2EA21385-6E4F-CCFF-1180-D50E476D696C}"/>
              </a:ext>
            </a:extLst>
          </p:cNvPr>
          <p:cNvSpPr txBox="1">
            <a:spLocks noChangeArrowheads="1"/>
          </p:cNvSpPr>
          <p:nvPr/>
        </p:nvSpPr>
        <p:spPr>
          <a:xfrm>
            <a:off x="4946466" y="3762146"/>
            <a:ext cx="2090058" cy="1411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CIERRE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22-07-2025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9D9295CE-8597-9579-FB0B-6AA40ACA504B}"/>
              </a:ext>
            </a:extLst>
          </p:cNvPr>
          <p:cNvSpPr txBox="1">
            <a:spLocks noChangeArrowheads="1"/>
          </p:cNvSpPr>
          <p:nvPr/>
        </p:nvSpPr>
        <p:spPr>
          <a:xfrm>
            <a:off x="6749712" y="3838914"/>
            <a:ext cx="2606842" cy="133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EVALUACIÓN Y ADJUDICACIÓN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1600" b="1" dirty="0">
                <a:solidFill>
                  <a:srgbClr val="221E7C"/>
                </a:solidFill>
                <a:latin typeface="Calibri" panose="020F0502020204030204"/>
              </a:rPr>
              <a:t>a</a:t>
            </a:r>
            <a:r>
              <a:rPr kumimoji="0" lang="es-C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gosto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 octubre 2025</a:t>
            </a: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E8116D10-4995-F25D-CC0A-785E9AAAFF9E}"/>
              </a:ext>
            </a:extLst>
          </p:cNvPr>
          <p:cNvSpPr txBox="1">
            <a:spLocks noChangeArrowheads="1"/>
          </p:cNvSpPr>
          <p:nvPr/>
        </p:nvSpPr>
        <p:spPr>
          <a:xfrm>
            <a:off x="9240373" y="3838914"/>
            <a:ext cx="1959818" cy="133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 PROGRAMA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diciembre 2025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E8555EC-D500-5F9E-55D9-9B735193B489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5215856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Proceso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Convocatoria</a:t>
            </a:r>
            <a:endParaRPr kumimoji="0" lang="es-CL" alt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D6D8A25-FB94-F3C2-FEBE-5F4EAF50A75B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1692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70E3A3EC-0E17-94EA-AFF1-7E703AABC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2C61-C50A-FBF5-712F-F216D05B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9BBE1C-A704-76F7-01F2-9D0693160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74381"/>
              </p:ext>
            </p:extLst>
          </p:nvPr>
        </p:nvGraphicFramePr>
        <p:xfrm>
          <a:off x="880144" y="1391462"/>
          <a:ext cx="10333976" cy="4562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0833">
                  <a:extLst>
                    <a:ext uri="{9D8B030D-6E8A-4147-A177-3AD203B41FA5}">
                      <a16:colId xmlns:a16="http://schemas.microsoft.com/office/drawing/2014/main" val="3423624286"/>
                    </a:ext>
                  </a:extLst>
                </a:gridCol>
                <a:gridCol w="1941613">
                  <a:extLst>
                    <a:ext uri="{9D8B030D-6E8A-4147-A177-3AD203B41FA5}">
                      <a16:colId xmlns:a16="http://schemas.microsoft.com/office/drawing/2014/main" val="2128819194"/>
                    </a:ext>
                  </a:extLst>
                </a:gridCol>
                <a:gridCol w="1368485">
                  <a:extLst>
                    <a:ext uri="{9D8B030D-6E8A-4147-A177-3AD203B41FA5}">
                      <a16:colId xmlns:a16="http://schemas.microsoft.com/office/drawing/2014/main" val="3873367252"/>
                    </a:ext>
                  </a:extLst>
                </a:gridCol>
                <a:gridCol w="2503045">
                  <a:extLst>
                    <a:ext uri="{9D8B030D-6E8A-4147-A177-3AD203B41FA5}">
                      <a16:colId xmlns:a16="http://schemas.microsoft.com/office/drawing/2014/main" val="226515975"/>
                    </a:ext>
                  </a:extLst>
                </a:gridCol>
              </a:tblGrid>
              <a:tr h="424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Nombre del Evento</a:t>
                      </a:r>
                    </a:p>
                  </a:txBody>
                  <a:tcPr marL="9525" marR="9525" marT="9525" marB="0" anchor="ctr">
                    <a:solidFill>
                      <a:srgbClr val="221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Fecha </a:t>
                      </a:r>
                    </a:p>
                  </a:txBody>
                  <a:tcPr marL="9525" marR="9525" marT="9525" marB="0" anchor="ctr">
                    <a:solidFill>
                      <a:srgbClr val="221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Hora</a:t>
                      </a:r>
                    </a:p>
                  </a:txBody>
                  <a:tcPr marL="9525" marR="9525" marT="9525" marB="0" anchor="ctr">
                    <a:solidFill>
                      <a:srgbClr val="221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Presencial/Online/Híbrida </a:t>
                      </a:r>
                    </a:p>
                  </a:txBody>
                  <a:tcPr marL="9525" marR="9525" marT="9525" marB="0" anchor="ctr">
                    <a:solidFill>
                      <a:srgbClr val="221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57735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Webinar</a:t>
                      </a:r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informativo Convocatorias PTEC VREC y PTEC IA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14-04-2025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12:00-13:30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25251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Webinar</a:t>
                      </a:r>
                      <a:r>
                        <a:rPr lang="es-MX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Abierto PTEC VREC con foco en Energía –</a:t>
                      </a:r>
                    </a:p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Organiza Ministerio de Energía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25-04-2025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9:00-10:30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50196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Webinar</a:t>
                      </a:r>
                      <a:r>
                        <a:rPr lang="es-MX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Abierto PTEC VREC con foco en Manufactura y Servicios - Organiza Ministerio de Economía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12-05-2025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9:00-10:30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25492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Matchmaking </a:t>
                      </a:r>
                      <a:r>
                        <a:rPr lang="en-US" sz="1600" b="0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presencial</a:t>
                      </a:r>
                      <a:r>
                        <a:rPr lang="en-US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- PTEC VREC (con </a:t>
                      </a:r>
                      <a:r>
                        <a:rPr lang="en-US" sz="1600" b="0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foco</a:t>
                      </a:r>
                      <a:r>
                        <a:rPr lang="en-US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en Energía)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29-05-2025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9:00 - 11:00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Presencial</a:t>
                      </a:r>
                    </a:p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Salón Rojo CORFO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5604760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Matchmaking</a:t>
                      </a:r>
                      <a:r>
                        <a:rPr lang="es-MX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presencial- PTEC VREC (con foco en Manufactura y servicios)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30-05-2025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9:00 - 11:00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Presencial</a:t>
                      </a:r>
                    </a:p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221E7C"/>
                          </a:solidFill>
                          <a:effectLst/>
                          <a:latin typeface="Calibri" panose="020F0502020204030204" pitchFamily="34" charset="0"/>
                        </a:rPr>
                        <a:t>Salón Rojo CORFO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842676"/>
                  </a:ext>
                </a:extLst>
              </a:tr>
              <a:tr h="689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Open </a:t>
                      </a:r>
                      <a:r>
                        <a:rPr lang="es-CL" sz="1600" b="0" i="0" u="none" strike="noStrike" dirty="0" err="1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Webinar</a:t>
                      </a:r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 - Resolver consultas PTEC VREC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24-06-2025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9:00 - 10:30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221E7C"/>
                          </a:solidFill>
                          <a:effectLst/>
                          <a:latin typeface="Aptos Narrow" panose="020B0004020202020204" pitchFamily="34" charset="0"/>
                        </a:rPr>
                        <a:t>Online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744294"/>
                  </a:ext>
                </a:extLst>
              </a:tr>
            </a:tbl>
          </a:graphicData>
        </a:graphic>
      </p:graphicFrame>
      <p:sp>
        <p:nvSpPr>
          <p:cNvPr id="4" name="Subtítulo 2">
            <a:extLst>
              <a:ext uri="{FF2B5EF4-FFF2-40B4-BE49-F238E27FC236}">
                <a16:creationId xmlns:a16="http://schemas.microsoft.com/office/drawing/2014/main" id="{ECF8E953-9628-D848-D1B4-81B647B28807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7394426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FECHAS (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tentativas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PROXIMAS ACTIVIDADES DE DIFUSIÓN Y MATCHMAKING</a:t>
            </a:r>
            <a:endParaRPr kumimoji="0" lang="es-CL" alt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5D2AC8-1836-FAED-A90C-A5D567BCC7C0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4392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F4262856-443E-9647-BB7B-CD0BE32DC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7E513FD-4D22-D908-9CFF-5BBB54954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C64D5EF5-D2A7-40DC-95BC-95016F71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53" y="3034442"/>
            <a:ext cx="5011199" cy="3390638"/>
          </a:xfrm>
          <a:prstGeom prst="rect">
            <a:avLst/>
          </a:prstGeom>
        </p:spPr>
      </p:pic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6F9275BF-8310-60BA-C022-C376A0DD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0671" y="1374301"/>
            <a:ext cx="695692" cy="13913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A5FAC56-1A57-4188-967A-5C287F757DB4}"/>
              </a:ext>
            </a:extLst>
          </p:cNvPr>
          <p:cNvSpPr/>
          <p:nvPr/>
        </p:nvSpPr>
        <p:spPr>
          <a:xfrm>
            <a:off x="316395" y="1543607"/>
            <a:ext cx="5779605" cy="47705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21E7C"/>
                </a:solidFill>
                <a:latin typeface="Calibri"/>
                <a:cs typeface="Times New Roman"/>
              </a:rPr>
              <a:t>Bases, documentos y formularios de postulación en </a:t>
            </a:r>
            <a:r>
              <a:rPr lang="es-MX" dirty="0">
                <a:solidFill>
                  <a:srgbClr val="221E7C"/>
                </a:solidFill>
                <a:latin typeface="Calibri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www.corfo.cl</a:t>
            </a:r>
            <a:endParaRPr lang="es-MX" dirty="0">
              <a:solidFill>
                <a:srgbClr val="221E7C"/>
              </a:solidFill>
              <a:latin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221E7C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21E7C"/>
                </a:solidFill>
                <a:latin typeface="Calibri"/>
                <a:cs typeface="Calibri"/>
              </a:rPr>
              <a:t>Mail de preguntas, incorporando el título de la convocatoria en el asunto: </a:t>
            </a:r>
          </a:p>
          <a:p>
            <a:r>
              <a:rPr lang="es-MX" dirty="0">
                <a:solidFill>
                  <a:srgbClr val="221E7C"/>
                </a:solidFill>
                <a:latin typeface="Calibri"/>
                <a:cs typeface="Calibri"/>
              </a:rPr>
              <a:t>	 </a:t>
            </a:r>
            <a:r>
              <a:rPr lang="es-MX" b="1" dirty="0">
                <a:solidFill>
                  <a:srgbClr val="221E7C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programastecnologicos@corfo.cl</a:t>
            </a:r>
            <a:endParaRPr lang="es-MX" b="1" dirty="0">
              <a:solidFill>
                <a:srgbClr val="221E7C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>
              <a:solidFill>
                <a:srgbClr val="221E7C"/>
              </a:solidFill>
              <a:latin typeface="Calibri"/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221E7C"/>
                </a:solidFill>
                <a:latin typeface="Calibri"/>
                <a:cs typeface="Calibri"/>
              </a:rPr>
              <a:t>“valorización de residuos y economía circular”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221E7C"/>
              </a:solidFill>
              <a:latin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21E7C"/>
                </a:solidFill>
                <a:latin typeface="Calibri"/>
                <a:cs typeface="Times New Roman"/>
              </a:rPr>
              <a:t>Dentro de la página se puede acceder a link “</a:t>
            </a:r>
            <a:r>
              <a:rPr lang="es-MX" b="1" dirty="0" err="1">
                <a:solidFill>
                  <a:srgbClr val="221E7C"/>
                </a:solidFill>
                <a:latin typeface="Calibri"/>
                <a:cs typeface="Times New Roman"/>
              </a:rPr>
              <a:t>matchmaking</a:t>
            </a:r>
            <a:r>
              <a:rPr lang="es-MX" dirty="0">
                <a:solidFill>
                  <a:srgbClr val="221E7C"/>
                </a:solidFill>
                <a:latin typeface="Calibri"/>
                <a:cs typeface="Times New Roman"/>
              </a:rPr>
              <a:t>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221E7C"/>
              </a:solidFill>
              <a:latin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221E7C"/>
                </a:solidFill>
                <a:latin typeface="Calibri"/>
                <a:cs typeface="Times New Roman"/>
              </a:rPr>
              <a:t>Las entidades se registran para ser contactadas o se puede ingresar para ver quiénes están registrados y poder contactarlos.</a:t>
            </a:r>
          </a:p>
          <a:p>
            <a:pPr lvl="0" algn="just"/>
            <a:endParaRPr lang="es-MX" sz="1600" dirty="0">
              <a:latin typeface="Calibri"/>
              <a:cs typeface="Calibri"/>
            </a:endParaRPr>
          </a:p>
          <a:p>
            <a:pPr marL="171450" indent="-171450" algn="just">
              <a:buFontTx/>
              <a:buChar char="-"/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FE85075-D5CD-7E52-53BF-FE0222D5421E}"/>
              </a:ext>
            </a:extLst>
          </p:cNvPr>
          <p:cNvSpPr txBox="1">
            <a:spLocks noChangeArrowheads="1"/>
          </p:cNvSpPr>
          <p:nvPr/>
        </p:nvSpPr>
        <p:spPr>
          <a:xfrm>
            <a:off x="964504" y="301644"/>
            <a:ext cx="5282214" cy="94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221E7C"/>
                </a:solidFill>
              </a:rPr>
              <a:t>Documentos, postulación y consultas</a:t>
            </a:r>
            <a:endParaRPr lang="es-CL" altLang="es-CL" sz="3200" b="1" dirty="0">
              <a:solidFill>
                <a:srgbClr val="221E7C"/>
              </a:solidFill>
            </a:endParaRPr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98CA2BAB-615E-DF69-0715-7E9937676A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5" y="292211"/>
            <a:ext cx="585724" cy="89193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6CF489C-FDEA-0C76-6B9C-AE117D6773D1}"/>
              </a:ext>
            </a:extLst>
          </p:cNvPr>
          <p:cNvCxnSpPr>
            <a:cxnSpLocks/>
          </p:cNvCxnSpPr>
          <p:nvPr/>
        </p:nvCxnSpPr>
        <p:spPr>
          <a:xfrm>
            <a:off x="1062313" y="748196"/>
            <a:ext cx="4716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93CC2DB-9303-376C-C35D-130DAE0B158A}"/>
              </a:ext>
            </a:extLst>
          </p:cNvPr>
          <p:cNvSpPr/>
          <p:nvPr/>
        </p:nvSpPr>
        <p:spPr>
          <a:xfrm>
            <a:off x="8562824" y="1105543"/>
            <a:ext cx="1485601" cy="941952"/>
          </a:xfrm>
          <a:custGeom>
            <a:avLst/>
            <a:gdLst>
              <a:gd name="connsiteX0" fmla="*/ 369090 w 369158"/>
              <a:gd name="connsiteY0" fmla="*/ 77575 h 260387"/>
              <a:gd name="connsiteX1" fmla="*/ 283334 w 369158"/>
              <a:gd name="connsiteY1" fmla="*/ 0 h 260387"/>
              <a:gd name="connsiteX2" fmla="*/ 239520 w 369158"/>
              <a:gd name="connsiteY2" fmla="*/ 37644 h 260387"/>
              <a:gd name="connsiteX3" fmla="*/ 198063 w 369158"/>
              <a:gd name="connsiteY3" fmla="*/ 43121 h 260387"/>
              <a:gd name="connsiteX4" fmla="*/ 182950 w 369158"/>
              <a:gd name="connsiteY4" fmla="*/ 58234 h 260387"/>
              <a:gd name="connsiteX5" fmla="*/ 129916 w 369158"/>
              <a:gd name="connsiteY5" fmla="*/ 54629 h 260387"/>
              <a:gd name="connsiteX6" fmla="*/ 72515 w 369158"/>
              <a:gd name="connsiteY6" fmla="*/ 6794 h 260387"/>
              <a:gd name="connsiteX7" fmla="*/ 0 w 369158"/>
              <a:gd name="connsiteY7" fmla="*/ 95184 h 260387"/>
              <a:gd name="connsiteX8" fmla="*/ 58164 w 369158"/>
              <a:gd name="connsiteY8" fmla="*/ 152794 h 260387"/>
              <a:gd name="connsiteX9" fmla="*/ 50885 w 369158"/>
              <a:gd name="connsiteY9" fmla="*/ 160073 h 260387"/>
              <a:gd name="connsiteX10" fmla="*/ 50885 w 369158"/>
              <a:gd name="connsiteY10" fmla="*/ 179900 h 260387"/>
              <a:gd name="connsiteX11" fmla="*/ 125271 w 369158"/>
              <a:gd name="connsiteY11" fmla="*/ 254286 h 260387"/>
              <a:gd name="connsiteX12" fmla="*/ 125271 w 369158"/>
              <a:gd name="connsiteY12" fmla="*/ 254286 h 260387"/>
              <a:gd name="connsiteX13" fmla="*/ 134977 w 369158"/>
              <a:gd name="connsiteY13" fmla="*/ 258307 h 260387"/>
              <a:gd name="connsiteX14" fmla="*/ 144683 w 369158"/>
              <a:gd name="connsiteY14" fmla="*/ 254286 h 260387"/>
              <a:gd name="connsiteX15" fmla="*/ 152308 w 369158"/>
              <a:gd name="connsiteY15" fmla="*/ 246661 h 260387"/>
              <a:gd name="connsiteX16" fmla="*/ 188912 w 369158"/>
              <a:gd name="connsiteY16" fmla="*/ 260387 h 260387"/>
              <a:gd name="connsiteX17" fmla="*/ 228497 w 369158"/>
              <a:gd name="connsiteY17" fmla="*/ 244026 h 260387"/>
              <a:gd name="connsiteX18" fmla="*/ 258307 w 369158"/>
              <a:gd name="connsiteY18" fmla="*/ 214216 h 260387"/>
              <a:gd name="connsiteX19" fmla="*/ 272935 w 369158"/>
              <a:gd name="connsiteY19" fmla="*/ 190160 h 260387"/>
              <a:gd name="connsiteX20" fmla="*/ 267250 w 369158"/>
              <a:gd name="connsiteY20" fmla="*/ 174215 h 260387"/>
              <a:gd name="connsiteX21" fmla="*/ 369159 w 369158"/>
              <a:gd name="connsiteY21" fmla="*/ 77575 h 260387"/>
              <a:gd name="connsiteX22" fmla="*/ 201807 w 369158"/>
              <a:gd name="connsiteY22" fmla="*/ 50746 h 260387"/>
              <a:gd name="connsiteX23" fmla="*/ 242917 w 369158"/>
              <a:gd name="connsiteY23" fmla="*/ 45339 h 260387"/>
              <a:gd name="connsiteX24" fmla="*/ 283195 w 369158"/>
              <a:gd name="connsiteY24" fmla="*/ 10745 h 260387"/>
              <a:gd name="connsiteX25" fmla="*/ 357304 w 369158"/>
              <a:gd name="connsiteY25" fmla="*/ 77783 h 260387"/>
              <a:gd name="connsiteX26" fmla="*/ 261982 w 369158"/>
              <a:gd name="connsiteY26" fmla="*/ 168184 h 260387"/>
              <a:gd name="connsiteX27" fmla="*/ 258515 w 369158"/>
              <a:gd name="connsiteY27" fmla="*/ 164856 h 260387"/>
              <a:gd name="connsiteX28" fmla="*/ 204788 w 369158"/>
              <a:gd name="connsiteY28" fmla="*/ 112308 h 260387"/>
              <a:gd name="connsiteX29" fmla="*/ 217613 w 369158"/>
              <a:gd name="connsiteY29" fmla="*/ 95600 h 260387"/>
              <a:gd name="connsiteX30" fmla="*/ 211027 w 369158"/>
              <a:gd name="connsiteY30" fmla="*/ 91025 h 260387"/>
              <a:gd name="connsiteX31" fmla="*/ 165272 w 369158"/>
              <a:gd name="connsiteY31" fmla="*/ 129500 h 260387"/>
              <a:gd name="connsiteX32" fmla="*/ 135324 w 369158"/>
              <a:gd name="connsiteY32" fmla="*/ 117230 h 260387"/>
              <a:gd name="connsiteX33" fmla="*/ 201876 w 369158"/>
              <a:gd name="connsiteY33" fmla="*/ 50677 h 260387"/>
              <a:gd name="connsiteX34" fmla="*/ 56500 w 369158"/>
              <a:gd name="connsiteY34" fmla="*/ 174285 h 260387"/>
              <a:gd name="connsiteX35" fmla="*/ 56500 w 369158"/>
              <a:gd name="connsiteY35" fmla="*/ 165827 h 260387"/>
              <a:gd name="connsiteX36" fmla="*/ 77922 w 369158"/>
              <a:gd name="connsiteY36" fmla="*/ 144405 h 260387"/>
              <a:gd name="connsiteX37" fmla="*/ 93659 w 369158"/>
              <a:gd name="connsiteY37" fmla="*/ 144405 h 260387"/>
              <a:gd name="connsiteX38" fmla="*/ 103157 w 369158"/>
              <a:gd name="connsiteY38" fmla="*/ 153903 h 260387"/>
              <a:gd name="connsiteX39" fmla="*/ 69672 w 369158"/>
              <a:gd name="connsiteY39" fmla="*/ 187387 h 260387"/>
              <a:gd name="connsiteX40" fmla="*/ 56570 w 369158"/>
              <a:gd name="connsiteY40" fmla="*/ 174285 h 260387"/>
              <a:gd name="connsiteX41" fmla="*/ 75288 w 369158"/>
              <a:gd name="connsiteY41" fmla="*/ 193072 h 260387"/>
              <a:gd name="connsiteX42" fmla="*/ 108772 w 369158"/>
              <a:gd name="connsiteY42" fmla="*/ 159588 h 260387"/>
              <a:gd name="connsiteX43" fmla="*/ 122706 w 369158"/>
              <a:gd name="connsiteY43" fmla="*/ 173522 h 260387"/>
              <a:gd name="connsiteX44" fmla="*/ 89222 w 369158"/>
              <a:gd name="connsiteY44" fmla="*/ 207006 h 260387"/>
              <a:gd name="connsiteX45" fmla="*/ 75288 w 369158"/>
              <a:gd name="connsiteY45" fmla="*/ 193072 h 260387"/>
              <a:gd name="connsiteX46" fmla="*/ 94837 w 369158"/>
              <a:gd name="connsiteY46" fmla="*/ 212622 h 260387"/>
              <a:gd name="connsiteX47" fmla="*/ 128322 w 369158"/>
              <a:gd name="connsiteY47" fmla="*/ 179137 h 260387"/>
              <a:gd name="connsiteX48" fmla="*/ 146069 w 369158"/>
              <a:gd name="connsiteY48" fmla="*/ 196885 h 260387"/>
              <a:gd name="connsiteX49" fmla="*/ 112585 w 369158"/>
              <a:gd name="connsiteY49" fmla="*/ 230369 h 260387"/>
              <a:gd name="connsiteX50" fmla="*/ 94837 w 369158"/>
              <a:gd name="connsiteY50" fmla="*/ 212622 h 260387"/>
              <a:gd name="connsiteX51" fmla="*/ 138998 w 369158"/>
              <a:gd name="connsiteY51" fmla="*/ 248671 h 260387"/>
              <a:gd name="connsiteX52" fmla="*/ 130887 w 369158"/>
              <a:gd name="connsiteY52" fmla="*/ 248671 h 260387"/>
              <a:gd name="connsiteX53" fmla="*/ 130887 w 369158"/>
              <a:gd name="connsiteY53" fmla="*/ 248671 h 260387"/>
              <a:gd name="connsiteX54" fmla="*/ 118269 w 369158"/>
              <a:gd name="connsiteY54" fmla="*/ 236054 h 260387"/>
              <a:gd name="connsiteX55" fmla="*/ 151754 w 369158"/>
              <a:gd name="connsiteY55" fmla="*/ 202569 h 260387"/>
              <a:gd name="connsiteX56" fmla="*/ 155775 w 369158"/>
              <a:gd name="connsiteY56" fmla="*/ 206590 h 260387"/>
              <a:gd name="connsiteX57" fmla="*/ 155775 w 369158"/>
              <a:gd name="connsiteY57" fmla="*/ 231964 h 260387"/>
              <a:gd name="connsiteX58" fmla="*/ 138998 w 369158"/>
              <a:gd name="connsiteY58" fmla="*/ 248740 h 260387"/>
              <a:gd name="connsiteX59" fmla="*/ 252831 w 369158"/>
              <a:gd name="connsiteY59" fmla="*/ 208323 h 260387"/>
              <a:gd name="connsiteX60" fmla="*/ 251028 w 369158"/>
              <a:gd name="connsiteY60" fmla="*/ 210126 h 260387"/>
              <a:gd name="connsiteX61" fmla="*/ 217128 w 369158"/>
              <a:gd name="connsiteY61" fmla="*/ 176226 h 260387"/>
              <a:gd name="connsiteX62" fmla="*/ 211443 w 369158"/>
              <a:gd name="connsiteY62" fmla="*/ 181910 h 260387"/>
              <a:gd name="connsiteX63" fmla="*/ 245343 w 369158"/>
              <a:gd name="connsiteY63" fmla="*/ 215811 h 260387"/>
              <a:gd name="connsiteX64" fmla="*/ 230924 w 369158"/>
              <a:gd name="connsiteY64" fmla="*/ 230230 h 260387"/>
              <a:gd name="connsiteX65" fmla="*/ 202015 w 369158"/>
              <a:gd name="connsiteY65" fmla="*/ 201322 h 260387"/>
              <a:gd name="connsiteX66" fmla="*/ 196330 w 369158"/>
              <a:gd name="connsiteY66" fmla="*/ 207006 h 260387"/>
              <a:gd name="connsiteX67" fmla="*/ 225239 w 369158"/>
              <a:gd name="connsiteY67" fmla="*/ 235915 h 260387"/>
              <a:gd name="connsiteX68" fmla="*/ 222743 w 369158"/>
              <a:gd name="connsiteY68" fmla="*/ 238411 h 260387"/>
              <a:gd name="connsiteX69" fmla="*/ 208739 w 369158"/>
              <a:gd name="connsiteY69" fmla="*/ 248047 h 260387"/>
              <a:gd name="connsiteX70" fmla="*/ 190437 w 369158"/>
              <a:gd name="connsiteY70" fmla="*/ 228983 h 260387"/>
              <a:gd name="connsiteX71" fmla="*/ 184683 w 369158"/>
              <a:gd name="connsiteY71" fmla="*/ 234529 h 260387"/>
              <a:gd name="connsiteX72" fmla="*/ 200420 w 369158"/>
              <a:gd name="connsiteY72" fmla="*/ 250889 h 260387"/>
              <a:gd name="connsiteX73" fmla="*/ 157924 w 369158"/>
              <a:gd name="connsiteY73" fmla="*/ 241045 h 260387"/>
              <a:gd name="connsiteX74" fmla="*/ 161390 w 369158"/>
              <a:gd name="connsiteY74" fmla="*/ 237579 h 260387"/>
              <a:gd name="connsiteX75" fmla="*/ 161390 w 369158"/>
              <a:gd name="connsiteY75" fmla="*/ 200906 h 260387"/>
              <a:gd name="connsiteX76" fmla="*/ 99205 w 369158"/>
              <a:gd name="connsiteY76" fmla="*/ 138721 h 260387"/>
              <a:gd name="connsiteX77" fmla="*/ 72168 w 369158"/>
              <a:gd name="connsiteY77" fmla="*/ 138721 h 260387"/>
              <a:gd name="connsiteX78" fmla="*/ 63710 w 369158"/>
              <a:gd name="connsiteY78" fmla="*/ 147178 h 260387"/>
              <a:gd name="connsiteX79" fmla="*/ 10745 w 369158"/>
              <a:gd name="connsiteY79" fmla="*/ 94630 h 260387"/>
              <a:gd name="connsiteX80" fmla="*/ 73554 w 369158"/>
              <a:gd name="connsiteY80" fmla="*/ 18094 h 260387"/>
              <a:gd name="connsiteX81" fmla="*/ 126797 w 369158"/>
              <a:gd name="connsiteY81" fmla="*/ 62393 h 260387"/>
              <a:gd name="connsiteX82" fmla="*/ 175463 w 369158"/>
              <a:gd name="connsiteY82" fmla="*/ 65651 h 260387"/>
              <a:gd name="connsiteX83" fmla="*/ 123677 w 369158"/>
              <a:gd name="connsiteY83" fmla="*/ 117438 h 260387"/>
              <a:gd name="connsiteX84" fmla="*/ 126727 w 369158"/>
              <a:gd name="connsiteY84" fmla="*/ 120280 h 260387"/>
              <a:gd name="connsiteX85" fmla="*/ 166104 w 369158"/>
              <a:gd name="connsiteY85" fmla="*/ 137334 h 260387"/>
              <a:gd name="connsiteX86" fmla="*/ 199380 w 369158"/>
              <a:gd name="connsiteY86" fmla="*/ 118062 h 260387"/>
              <a:gd name="connsiteX87" fmla="*/ 258238 w 369158"/>
              <a:gd name="connsiteY87" fmla="*/ 175740 h 260387"/>
              <a:gd name="connsiteX88" fmla="*/ 264893 w 369158"/>
              <a:gd name="connsiteY88" fmla="*/ 189883 h 260387"/>
              <a:gd name="connsiteX89" fmla="*/ 252900 w 369158"/>
              <a:gd name="connsiteY89" fmla="*/ 208185 h 2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69158" h="260387">
                <a:moveTo>
                  <a:pt x="369090" y="77575"/>
                </a:moveTo>
                <a:lnTo>
                  <a:pt x="283334" y="0"/>
                </a:lnTo>
                <a:lnTo>
                  <a:pt x="239520" y="37644"/>
                </a:lnTo>
                <a:lnTo>
                  <a:pt x="198063" y="43121"/>
                </a:lnTo>
                <a:lnTo>
                  <a:pt x="182950" y="58234"/>
                </a:lnTo>
                <a:lnTo>
                  <a:pt x="129916" y="54629"/>
                </a:lnTo>
                <a:lnTo>
                  <a:pt x="72515" y="6794"/>
                </a:lnTo>
                <a:lnTo>
                  <a:pt x="0" y="95184"/>
                </a:lnTo>
                <a:lnTo>
                  <a:pt x="58164" y="152794"/>
                </a:lnTo>
                <a:lnTo>
                  <a:pt x="50885" y="160073"/>
                </a:lnTo>
                <a:cubicBezTo>
                  <a:pt x="45408" y="165550"/>
                  <a:pt x="45408" y="174423"/>
                  <a:pt x="50885" y="179900"/>
                </a:cubicBezTo>
                <a:lnTo>
                  <a:pt x="125271" y="254286"/>
                </a:lnTo>
                <a:lnTo>
                  <a:pt x="125271" y="254286"/>
                </a:lnTo>
                <a:cubicBezTo>
                  <a:pt x="127975" y="256990"/>
                  <a:pt x="131441" y="258307"/>
                  <a:pt x="134977" y="258307"/>
                </a:cubicBezTo>
                <a:cubicBezTo>
                  <a:pt x="138513" y="258307"/>
                  <a:pt x="142048" y="256990"/>
                  <a:pt x="144683" y="254286"/>
                </a:cubicBezTo>
                <a:lnTo>
                  <a:pt x="152308" y="246661"/>
                </a:lnTo>
                <a:cubicBezTo>
                  <a:pt x="162499" y="255465"/>
                  <a:pt x="175324" y="260387"/>
                  <a:pt x="188912" y="260387"/>
                </a:cubicBezTo>
                <a:cubicBezTo>
                  <a:pt x="203887" y="260387"/>
                  <a:pt x="217890" y="254564"/>
                  <a:pt x="228497" y="244026"/>
                </a:cubicBezTo>
                <a:lnTo>
                  <a:pt x="258307" y="214216"/>
                </a:lnTo>
                <a:cubicBezTo>
                  <a:pt x="268151" y="205828"/>
                  <a:pt x="272796" y="198202"/>
                  <a:pt x="272935" y="190160"/>
                </a:cubicBezTo>
                <a:cubicBezTo>
                  <a:pt x="273004" y="184961"/>
                  <a:pt x="271132" y="179692"/>
                  <a:pt x="267250" y="174215"/>
                </a:cubicBezTo>
                <a:lnTo>
                  <a:pt x="369159" y="77575"/>
                </a:lnTo>
                <a:close/>
                <a:moveTo>
                  <a:pt x="201807" y="50746"/>
                </a:moveTo>
                <a:lnTo>
                  <a:pt x="242917" y="45339"/>
                </a:lnTo>
                <a:lnTo>
                  <a:pt x="283195" y="10745"/>
                </a:lnTo>
                <a:lnTo>
                  <a:pt x="357304" y="77783"/>
                </a:lnTo>
                <a:lnTo>
                  <a:pt x="261982" y="168184"/>
                </a:lnTo>
                <a:cubicBezTo>
                  <a:pt x="260872" y="167075"/>
                  <a:pt x="259763" y="165966"/>
                  <a:pt x="258515" y="164856"/>
                </a:cubicBezTo>
                <a:lnTo>
                  <a:pt x="204788" y="112308"/>
                </a:lnTo>
                <a:cubicBezTo>
                  <a:pt x="208947" y="107455"/>
                  <a:pt x="213246" y="101909"/>
                  <a:pt x="217613" y="95600"/>
                </a:cubicBezTo>
                <a:lnTo>
                  <a:pt x="211027" y="91025"/>
                </a:lnTo>
                <a:cubicBezTo>
                  <a:pt x="193973" y="115427"/>
                  <a:pt x="178999" y="128044"/>
                  <a:pt x="165272" y="129500"/>
                </a:cubicBezTo>
                <a:cubicBezTo>
                  <a:pt x="155913" y="130540"/>
                  <a:pt x="146346" y="126589"/>
                  <a:pt x="135324" y="117230"/>
                </a:cubicBezTo>
                <a:lnTo>
                  <a:pt x="201876" y="50677"/>
                </a:lnTo>
                <a:close/>
                <a:moveTo>
                  <a:pt x="56500" y="174285"/>
                </a:moveTo>
                <a:cubicBezTo>
                  <a:pt x="54143" y="171928"/>
                  <a:pt x="54143" y="168115"/>
                  <a:pt x="56500" y="165827"/>
                </a:cubicBezTo>
                <a:lnTo>
                  <a:pt x="77922" y="144405"/>
                </a:lnTo>
                <a:cubicBezTo>
                  <a:pt x="82290" y="140038"/>
                  <a:pt x="89291" y="140038"/>
                  <a:pt x="93659" y="144405"/>
                </a:cubicBezTo>
                <a:lnTo>
                  <a:pt x="103157" y="153903"/>
                </a:lnTo>
                <a:lnTo>
                  <a:pt x="69672" y="187387"/>
                </a:lnTo>
                <a:lnTo>
                  <a:pt x="56570" y="174285"/>
                </a:lnTo>
                <a:close/>
                <a:moveTo>
                  <a:pt x="75288" y="193072"/>
                </a:moveTo>
                <a:lnTo>
                  <a:pt x="108772" y="159588"/>
                </a:lnTo>
                <a:lnTo>
                  <a:pt x="122706" y="173522"/>
                </a:lnTo>
                <a:lnTo>
                  <a:pt x="89222" y="207006"/>
                </a:lnTo>
                <a:lnTo>
                  <a:pt x="75288" y="193072"/>
                </a:lnTo>
                <a:close/>
                <a:moveTo>
                  <a:pt x="94837" y="212622"/>
                </a:moveTo>
                <a:lnTo>
                  <a:pt x="128322" y="179137"/>
                </a:lnTo>
                <a:lnTo>
                  <a:pt x="146069" y="196885"/>
                </a:lnTo>
                <a:lnTo>
                  <a:pt x="112585" y="230369"/>
                </a:lnTo>
                <a:lnTo>
                  <a:pt x="94837" y="212622"/>
                </a:lnTo>
                <a:close/>
                <a:moveTo>
                  <a:pt x="138998" y="248671"/>
                </a:moveTo>
                <a:cubicBezTo>
                  <a:pt x="136779" y="250889"/>
                  <a:pt x="133105" y="250889"/>
                  <a:pt x="130887" y="248671"/>
                </a:cubicBezTo>
                <a:lnTo>
                  <a:pt x="130887" y="248671"/>
                </a:lnTo>
                <a:cubicBezTo>
                  <a:pt x="130887" y="248671"/>
                  <a:pt x="118269" y="236054"/>
                  <a:pt x="118269" y="236054"/>
                </a:cubicBezTo>
                <a:lnTo>
                  <a:pt x="151754" y="202569"/>
                </a:lnTo>
                <a:lnTo>
                  <a:pt x="155775" y="206590"/>
                </a:lnTo>
                <a:cubicBezTo>
                  <a:pt x="162777" y="213592"/>
                  <a:pt x="162777" y="224962"/>
                  <a:pt x="155775" y="231964"/>
                </a:cubicBezTo>
                <a:lnTo>
                  <a:pt x="138998" y="248740"/>
                </a:lnTo>
                <a:close/>
                <a:moveTo>
                  <a:pt x="252831" y="208323"/>
                </a:moveTo>
                <a:lnTo>
                  <a:pt x="251028" y="210126"/>
                </a:lnTo>
                <a:lnTo>
                  <a:pt x="217128" y="176226"/>
                </a:lnTo>
                <a:lnTo>
                  <a:pt x="211443" y="181910"/>
                </a:lnTo>
                <a:lnTo>
                  <a:pt x="245343" y="215811"/>
                </a:lnTo>
                <a:lnTo>
                  <a:pt x="230924" y="230230"/>
                </a:lnTo>
                <a:lnTo>
                  <a:pt x="202015" y="201322"/>
                </a:lnTo>
                <a:lnTo>
                  <a:pt x="196330" y="207006"/>
                </a:lnTo>
                <a:lnTo>
                  <a:pt x="225239" y="235915"/>
                </a:lnTo>
                <a:lnTo>
                  <a:pt x="222743" y="238411"/>
                </a:lnTo>
                <a:cubicBezTo>
                  <a:pt x="218584" y="242570"/>
                  <a:pt x="213800" y="245759"/>
                  <a:pt x="208739" y="248047"/>
                </a:cubicBezTo>
                <a:lnTo>
                  <a:pt x="190437" y="228983"/>
                </a:lnTo>
                <a:lnTo>
                  <a:pt x="184683" y="234529"/>
                </a:lnTo>
                <a:lnTo>
                  <a:pt x="200420" y="250889"/>
                </a:lnTo>
                <a:cubicBezTo>
                  <a:pt x="185862" y="254494"/>
                  <a:pt x="169986" y="251236"/>
                  <a:pt x="157924" y="241045"/>
                </a:cubicBezTo>
                <a:lnTo>
                  <a:pt x="161390" y="237579"/>
                </a:lnTo>
                <a:cubicBezTo>
                  <a:pt x="171512" y="227457"/>
                  <a:pt x="171512" y="211027"/>
                  <a:pt x="161390" y="200906"/>
                </a:cubicBezTo>
                <a:lnTo>
                  <a:pt x="99205" y="138721"/>
                </a:lnTo>
                <a:cubicBezTo>
                  <a:pt x="91718" y="131233"/>
                  <a:pt x="79586" y="131233"/>
                  <a:pt x="72168" y="138721"/>
                </a:cubicBezTo>
                <a:lnTo>
                  <a:pt x="63710" y="147178"/>
                </a:lnTo>
                <a:lnTo>
                  <a:pt x="10745" y="94630"/>
                </a:lnTo>
                <a:lnTo>
                  <a:pt x="73554" y="18094"/>
                </a:lnTo>
                <a:lnTo>
                  <a:pt x="126797" y="62393"/>
                </a:lnTo>
                <a:lnTo>
                  <a:pt x="175463" y="65651"/>
                </a:lnTo>
                <a:lnTo>
                  <a:pt x="123677" y="117438"/>
                </a:lnTo>
                <a:lnTo>
                  <a:pt x="126727" y="120280"/>
                </a:lnTo>
                <a:cubicBezTo>
                  <a:pt x="140939" y="133313"/>
                  <a:pt x="153418" y="138790"/>
                  <a:pt x="166104" y="137334"/>
                </a:cubicBezTo>
                <a:cubicBezTo>
                  <a:pt x="176988" y="136155"/>
                  <a:pt x="187872" y="129916"/>
                  <a:pt x="199380" y="118062"/>
                </a:cubicBezTo>
                <a:lnTo>
                  <a:pt x="258238" y="175740"/>
                </a:lnTo>
                <a:cubicBezTo>
                  <a:pt x="262744" y="180871"/>
                  <a:pt x="264963" y="185585"/>
                  <a:pt x="264893" y="189883"/>
                </a:cubicBezTo>
                <a:cubicBezTo>
                  <a:pt x="264824" y="195429"/>
                  <a:pt x="261080" y="201183"/>
                  <a:pt x="252900" y="208185"/>
                </a:cubicBez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AE50D8B-D69E-B377-B901-8CB017FE5F9F}"/>
              </a:ext>
            </a:extLst>
          </p:cNvPr>
          <p:cNvSpPr/>
          <p:nvPr/>
        </p:nvSpPr>
        <p:spPr>
          <a:xfrm>
            <a:off x="9954209" y="4923782"/>
            <a:ext cx="438150" cy="828675"/>
          </a:xfrm>
          <a:prstGeom prst="downArrow">
            <a:avLst/>
          </a:prstGeom>
          <a:solidFill>
            <a:srgbClr val="2B21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D3AB969-EBC4-E1E5-7DC4-7007B33CF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6F9275BF-8310-60BA-C022-C376A0DD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40061" y="693483"/>
            <a:ext cx="695692" cy="1391383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BFE85075-D5CD-7E52-53BF-FE0222D5421E}"/>
              </a:ext>
            </a:extLst>
          </p:cNvPr>
          <p:cNvSpPr txBox="1">
            <a:spLocks noChangeArrowheads="1"/>
          </p:cNvSpPr>
          <p:nvPr/>
        </p:nvSpPr>
        <p:spPr>
          <a:xfrm>
            <a:off x="1791939" y="765747"/>
            <a:ext cx="5282214" cy="94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800" b="1" dirty="0" err="1">
                <a:solidFill>
                  <a:srgbClr val="221E7C"/>
                </a:solidFill>
              </a:rPr>
              <a:t>Matchmaking</a:t>
            </a:r>
            <a:endParaRPr lang="es-CL" altLang="es-CL" sz="3600" b="1" dirty="0">
              <a:solidFill>
                <a:srgbClr val="221E7C"/>
              </a:solidFill>
            </a:endParaRPr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98CA2BAB-615E-DF69-0715-7E9937676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" y="736102"/>
            <a:ext cx="585724" cy="89193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169915E-3D46-3D7B-E854-DB206A3AB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338" y="307158"/>
            <a:ext cx="1485601" cy="4765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BEE939-3EC4-48D1-31EE-7BB630D75C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09" t="25329" r="22968" b="6193"/>
          <a:stretch/>
        </p:blipFill>
        <p:spPr>
          <a:xfrm>
            <a:off x="134753" y="1930787"/>
            <a:ext cx="5592279" cy="469625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32D752E-BCF7-4447-AD53-628E46C95C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26" t="16684" r="26112" b="7361"/>
          <a:stretch/>
        </p:blipFill>
        <p:spPr>
          <a:xfrm>
            <a:off x="5461461" y="1194942"/>
            <a:ext cx="6176729" cy="5209012"/>
          </a:xfrm>
          <a:prstGeom prst="rect">
            <a:avLst/>
          </a:prstGeom>
          <a:ln>
            <a:solidFill>
              <a:srgbClr val="2B216B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FBF66DE-99D1-79BA-2A4F-719B1CE79E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226" t="15183" r="24922" b="4479"/>
          <a:stretch/>
        </p:blipFill>
        <p:spPr>
          <a:xfrm>
            <a:off x="8179920" y="354783"/>
            <a:ext cx="6321793" cy="5509514"/>
          </a:xfrm>
          <a:prstGeom prst="rect">
            <a:avLst/>
          </a:prstGeom>
          <a:ln>
            <a:solidFill>
              <a:srgbClr val="2B216B"/>
            </a:solidFill>
          </a:ln>
        </p:spPr>
      </p:pic>
    </p:spTree>
    <p:extLst>
      <p:ext uri="{BB962C8B-B14F-4D97-AF65-F5344CB8AC3E}">
        <p14:creationId xmlns:p14="http://schemas.microsoft.com/office/powerpoint/2010/main" val="407731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58DB-6E5E-EFB7-9290-2B2EEDB09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E7EE3CF-4522-D4F0-A9DA-E8EF31A728A6}"/>
              </a:ext>
            </a:extLst>
          </p:cNvPr>
          <p:cNvSpPr txBox="1">
            <a:spLocks noChangeArrowheads="1"/>
          </p:cNvSpPr>
          <p:nvPr/>
        </p:nvSpPr>
        <p:spPr>
          <a:xfrm>
            <a:off x="3930982" y="74456"/>
            <a:ext cx="8394798" cy="94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800" b="1" dirty="0">
                <a:solidFill>
                  <a:srgbClr val="221E7C"/>
                </a:solidFill>
              </a:rPr>
              <a:t>Página Programas y Consorcios tecnológicos</a:t>
            </a:r>
            <a:endParaRPr lang="es-CL" altLang="es-CL" sz="3600" b="1" dirty="0">
              <a:solidFill>
                <a:srgbClr val="221E7C"/>
              </a:solidFill>
            </a:endParaRPr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1D85E127-41A9-75DC-9D19-DD08B0FCE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" y="736102"/>
            <a:ext cx="585724" cy="89193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C90AB34-1154-3CFE-29EF-CF86F19E3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338" y="307158"/>
            <a:ext cx="1485601" cy="4765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509FE63-C537-4FD5-609F-866D775C0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707699"/>
            <a:ext cx="11074175" cy="4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20B2-7A29-E7B5-5E41-4293E169A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9A9AD2BC-FAC0-ACDC-13AE-61EECDCB9B68}"/>
              </a:ext>
            </a:extLst>
          </p:cNvPr>
          <p:cNvSpPr txBox="1">
            <a:spLocks noChangeArrowheads="1"/>
          </p:cNvSpPr>
          <p:nvPr/>
        </p:nvSpPr>
        <p:spPr>
          <a:xfrm>
            <a:off x="3930982" y="74456"/>
            <a:ext cx="8394798" cy="941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800" b="1" dirty="0">
                <a:solidFill>
                  <a:srgbClr val="221E7C"/>
                </a:solidFill>
              </a:rPr>
              <a:t>Página Programas y Consorcios tecnológicos</a:t>
            </a:r>
            <a:endParaRPr lang="es-CL" altLang="es-CL" sz="3600" b="1" dirty="0">
              <a:solidFill>
                <a:srgbClr val="221E7C"/>
              </a:solidFill>
            </a:endParaRPr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0CE11D66-294B-FE36-E5AC-551E3B9D2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" y="736102"/>
            <a:ext cx="585724" cy="89193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CDE6C29-B249-2DC2-46D9-00D8DDF66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338" y="307158"/>
            <a:ext cx="1485601" cy="47654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E0E67FA-7EB4-B55F-A21F-3FFA28C09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14" y="1519899"/>
            <a:ext cx="11739502" cy="51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94B37-2D99-56FE-761B-946B00608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6C711805-4748-D32F-5E29-8B630E32C8CE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5215856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Antecedentes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b="1" dirty="0">
                <a:solidFill>
                  <a:srgbClr val="221E7C"/>
                </a:solidFill>
                <a:latin typeface="Calibri" panose="020F0502020204030204"/>
              </a:rPr>
              <a:t>política pública y marco legal</a:t>
            </a:r>
            <a:endParaRPr kumimoji="0" lang="es-CL" altLang="es-CL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37F88D6-74D3-7EAF-AFF8-8095E0159431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4392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60D35415-A1EC-42A9-345F-59787DFD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544CAA0-AAE3-C64A-0906-B8D727A02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A6C81D-0F90-AC03-8BDD-034CC2E16C9B}"/>
              </a:ext>
            </a:extLst>
          </p:cNvPr>
          <p:cNvSpPr txBox="1"/>
          <p:nvPr/>
        </p:nvSpPr>
        <p:spPr>
          <a:xfrm>
            <a:off x="294421" y="1756527"/>
            <a:ext cx="114689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221E7C"/>
                </a:solidFill>
              </a:rPr>
              <a:t>En Chile, durante el año 2022, </a:t>
            </a:r>
            <a:r>
              <a:rPr lang="es-MX" sz="2000" b="1" dirty="0">
                <a:solidFill>
                  <a:srgbClr val="221E7C"/>
                </a:solidFill>
              </a:rPr>
              <a:t>se generaron 19,6 millones de toneladas anuales de residuos sólidos</a:t>
            </a:r>
            <a:r>
              <a:rPr lang="es-MX" sz="2000" dirty="0">
                <a:solidFill>
                  <a:srgbClr val="221E7C"/>
                </a:solidFill>
              </a:rPr>
              <a:t>, de los cuales </a:t>
            </a:r>
            <a:r>
              <a:rPr lang="es-MX" sz="2000" b="1" dirty="0">
                <a:solidFill>
                  <a:srgbClr val="221E7C"/>
                </a:solidFill>
              </a:rPr>
              <a:t>el 55% es de origen industrial </a:t>
            </a:r>
            <a:r>
              <a:rPr lang="es-MX" sz="2000" dirty="0">
                <a:solidFill>
                  <a:srgbClr val="221E7C"/>
                </a:solidFill>
              </a:rPr>
              <a:t>y el 42% domiciliarios. </a:t>
            </a:r>
          </a:p>
          <a:p>
            <a:pPr algn="just"/>
            <a:endParaRPr lang="es-MX" sz="2000" dirty="0">
              <a:solidFill>
                <a:srgbClr val="221E7C"/>
              </a:solidFill>
            </a:endParaRPr>
          </a:p>
          <a:p>
            <a:pPr algn="just"/>
            <a:r>
              <a:rPr lang="es-MX" sz="2000" dirty="0">
                <a:solidFill>
                  <a:srgbClr val="221E7C"/>
                </a:solidFill>
              </a:rPr>
              <a:t>El destino de estos residuos se distribuye de dos formas</a:t>
            </a:r>
            <a:r>
              <a:rPr lang="es-MX" sz="2000" b="1" dirty="0">
                <a:solidFill>
                  <a:srgbClr val="221E7C"/>
                </a:solidFill>
              </a:rPr>
              <a:t>, el 22% se valoriza y el 78% se elimina</a:t>
            </a:r>
            <a:r>
              <a:rPr lang="es-MX" sz="2000" dirty="0">
                <a:solidFill>
                  <a:srgbClr val="221E7C"/>
                </a:solidFill>
              </a:rPr>
              <a:t>. Asimismo, la estrategia nacional de residuos orgánicos se propone como meta, </a:t>
            </a:r>
            <a:r>
              <a:rPr lang="es-MX" sz="2000" b="1" dirty="0">
                <a:solidFill>
                  <a:srgbClr val="221E7C"/>
                </a:solidFill>
              </a:rPr>
              <a:t>pasar de un 1% a un 66% de valorización de los residuos orgánicos </a:t>
            </a:r>
            <a:r>
              <a:rPr lang="es-MX" sz="2000" dirty="0">
                <a:solidFill>
                  <a:srgbClr val="221E7C"/>
                </a:solidFill>
              </a:rPr>
              <a:t>generados a nivel domiciliario al año 2040. </a:t>
            </a:r>
          </a:p>
          <a:p>
            <a:pPr algn="just"/>
            <a:endParaRPr lang="es-MX" sz="2000" dirty="0">
              <a:solidFill>
                <a:srgbClr val="221E7C"/>
              </a:solidFill>
            </a:endParaRPr>
          </a:p>
          <a:p>
            <a:pPr algn="just"/>
            <a:r>
              <a:rPr lang="es-MX" sz="2000" dirty="0">
                <a:solidFill>
                  <a:srgbClr val="221E7C"/>
                </a:solidFill>
              </a:rPr>
              <a:t>A continuación, se detallan las políticas públicas y el marco legal asociado a esta iniciativa: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221E7C"/>
                </a:solidFill>
              </a:rPr>
              <a:t>Contribución Determinada a Nivel Nacional (NDC)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221E7C"/>
                </a:solidFill>
              </a:rPr>
              <a:t>Ley Marco de Cambio Climático.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221E7C"/>
                </a:solidFill>
              </a:rPr>
              <a:t>Estrategia Climática a Largo Plazo 2050 (ECLP).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221E7C"/>
                </a:solidFill>
              </a:rPr>
              <a:t>Ley REP.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221E7C"/>
                </a:solidFill>
              </a:rPr>
              <a:t>Programa de Desarrollo Productivo Sostenido (DPS).</a:t>
            </a:r>
          </a:p>
        </p:txBody>
      </p:sp>
    </p:spTree>
    <p:extLst>
      <p:ext uri="{BB962C8B-B14F-4D97-AF65-F5344CB8AC3E}">
        <p14:creationId xmlns:p14="http://schemas.microsoft.com/office/powerpoint/2010/main" val="315620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7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DEB61-96C3-AB19-9382-79CD37AD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0B85A8E-8D49-9F9C-ED9F-792577BD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3882" r="28672" b="2924"/>
          <a:stretch/>
        </p:blipFill>
        <p:spPr>
          <a:xfrm>
            <a:off x="353486" y="1900240"/>
            <a:ext cx="3578621" cy="305752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04D18C34-9129-39A6-3C9F-472A8EA5EC93}"/>
              </a:ext>
            </a:extLst>
          </p:cNvPr>
          <p:cNvSpPr txBox="1">
            <a:spLocks noChangeArrowheads="1"/>
          </p:cNvSpPr>
          <p:nvPr/>
        </p:nvSpPr>
        <p:spPr>
          <a:xfrm>
            <a:off x="5234444" y="1958701"/>
            <a:ext cx="5632204" cy="1121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PREGUNTAS </a:t>
            </a:r>
          </a:p>
        </p:txBody>
      </p:sp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0857F9F6-8891-53FA-B960-BB373FCF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2" y="1900240"/>
            <a:ext cx="929102" cy="99171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BA81C3C-C1C9-EFCC-5970-719227D02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554" y="436145"/>
            <a:ext cx="1117652" cy="3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71876-0A22-B921-BF18-B8E2C0A2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8356FA3-D9B7-5D2C-3A66-F49C7221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5" y="981512"/>
            <a:ext cx="10476635" cy="5896946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AD5198C-FB9B-1FC4-8D0A-3464E35450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3496" y="4793435"/>
            <a:ext cx="4455866" cy="144263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s-CL" altLang="es-CL" sz="1600" dirty="0">
                <a:solidFill>
                  <a:srgbClr val="221E7C"/>
                </a:solidFill>
              </a:rPr>
              <a:t>Gerencia de Capacidades Tecnológicas</a:t>
            </a:r>
          </a:p>
          <a:p>
            <a:pPr algn="l" eaLnBrk="1" hangingPunct="1">
              <a:lnSpc>
                <a:spcPct val="100000"/>
              </a:lnSpc>
            </a:pPr>
            <a:r>
              <a:rPr lang="es-CL" altLang="es-CL" sz="1600" dirty="0">
                <a:solidFill>
                  <a:srgbClr val="221E7C"/>
                </a:solidFill>
              </a:rPr>
              <a:t>Corporación de Fomento de la Producción - Corfo</a:t>
            </a:r>
          </a:p>
        </p:txBody>
      </p:sp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DBA8484B-96F1-E958-9C17-54363E2B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5" y="2891664"/>
            <a:ext cx="560598" cy="1121195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FBE37116-0D4F-9FF8-EB72-92530BE1AE4E}"/>
              </a:ext>
            </a:extLst>
          </p:cNvPr>
          <p:cNvSpPr txBox="1">
            <a:spLocks noChangeArrowheads="1"/>
          </p:cNvSpPr>
          <p:nvPr/>
        </p:nvSpPr>
        <p:spPr>
          <a:xfrm>
            <a:off x="2275963" y="2752192"/>
            <a:ext cx="9584379" cy="1121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Convocatorias Programas Tecnológicos: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Valorización de residuos y economía circular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9694E6-4A71-BB09-A32D-77D52E642B14}"/>
              </a:ext>
            </a:extLst>
          </p:cNvPr>
          <p:cNvCxnSpPr/>
          <p:nvPr/>
        </p:nvCxnSpPr>
        <p:spPr>
          <a:xfrm>
            <a:off x="2357613" y="3599902"/>
            <a:ext cx="4896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AE3981CA-32FD-A9C5-A2F4-6170B1147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496" y="455791"/>
            <a:ext cx="1638889" cy="5257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4C735E-7AE6-A36E-FC65-A9806B32E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618" y="4793435"/>
            <a:ext cx="364572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0CEA5-94CB-A91D-3180-26139BAA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 190" descr="Logotipo&#10;&#10;Descripción generada automáticamente">
            <a:extLst>
              <a:ext uri="{FF2B5EF4-FFF2-40B4-BE49-F238E27FC236}">
                <a16:creationId xmlns:a16="http://schemas.microsoft.com/office/drawing/2014/main" id="{93A78722-3387-B4C5-2507-601D27FC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r="6497"/>
          <a:stretch>
            <a:fillRect/>
          </a:stretch>
        </p:blipFill>
        <p:spPr bwMode="auto">
          <a:xfrm>
            <a:off x="10680717" y="37142"/>
            <a:ext cx="1212880" cy="813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3AB84EAC-E166-B775-D17A-7BCFBCD3F03A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6222620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dirty="0">
                <a:solidFill>
                  <a:srgbClr val="221E7C"/>
                </a:solidFill>
                <a:latin typeface="Calibri" panose="020F0502020204030204"/>
              </a:rPr>
              <a:t>El </a:t>
            </a:r>
            <a:r>
              <a:rPr lang="es-CL" b="1" dirty="0">
                <a:solidFill>
                  <a:srgbClr val="FD8983"/>
                </a:solidFill>
                <a:latin typeface="Calibri" panose="020F0502020204030204"/>
              </a:rPr>
              <a:t>desafío</a:t>
            </a: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rgbClr val="FD89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b="1" dirty="0">
                <a:solidFill>
                  <a:srgbClr val="221E7C"/>
                </a:solidFill>
                <a:latin typeface="Calibri" panose="020F0502020204030204"/>
              </a:rPr>
              <a:t>aumentar el valor especifico de los materiales</a:t>
            </a:r>
            <a:endParaRPr kumimoji="0" lang="es-CL" altLang="es-CL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C1B534F-3925-D386-38BD-EA6B1177334F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5796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D57E5A46-C027-0048-8526-222E8CF96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A2A6AA-58A7-D403-77A6-AB7532AF6E5A}"/>
              </a:ext>
            </a:extLst>
          </p:cNvPr>
          <p:cNvSpPr txBox="1"/>
          <p:nvPr/>
        </p:nvSpPr>
        <p:spPr>
          <a:xfrm>
            <a:off x="294421" y="1531508"/>
            <a:ext cx="48232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Falta de soluciones ante la creciente e histórica acumulación de residuos de los distintos sectores “energía” e “industria manufacturera y empresas de servicios” y su disposición.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eriod"/>
            </a:pPr>
            <a:endParaRPr lang="es-ES" sz="2000" dirty="0">
              <a:solidFill>
                <a:srgbClr val="221E7C"/>
              </a:solidFill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Falta de desarrollo tecnológico para la valorización y revalorización de residuos y para poder ofrecer nuevos productos o materias primas con valor económico. 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lphaLcPeriod"/>
            </a:pPr>
            <a:endParaRPr lang="es-MX" sz="2000" dirty="0">
              <a:solidFill>
                <a:srgbClr val="221E7C"/>
              </a:solidFill>
              <a:effectLst/>
              <a:latin typeface="Calibri"/>
              <a:ea typeface="Yu Mincho"/>
              <a:cs typeface="Arial"/>
            </a:endParaRPr>
          </a:p>
          <a:p>
            <a:pPr marL="457200" lvl="0" indent="-457200" algn="just">
              <a:lnSpc>
                <a:spcPct val="100000"/>
              </a:lnSpc>
              <a:buFont typeface="+mj-lt"/>
              <a:buAutoNum type="alphaLcPeriod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Bajo encadenamiento productivo asociado a modelos de economía circular. </a:t>
            </a:r>
          </a:p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FB8E87-B9A1-5103-E95B-43268B143C7B}"/>
              </a:ext>
            </a:extLst>
          </p:cNvPr>
          <p:cNvSpPr txBox="1"/>
          <p:nvPr/>
        </p:nvSpPr>
        <p:spPr>
          <a:xfrm>
            <a:off x="6096000" y="1269898"/>
            <a:ext cx="563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D8983"/>
                </a:solidFill>
              </a:rPr>
              <a:t>Debemos producir más con menos!!!</a:t>
            </a:r>
            <a:endParaRPr lang="es-CL" sz="2800" b="1" dirty="0">
              <a:solidFill>
                <a:srgbClr val="FD8983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D2A280-3471-52E4-207C-2B3A7B50C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969" y="1849137"/>
            <a:ext cx="5201319" cy="43605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CFA865-E2F9-7B95-BE3E-A12586A3691A}"/>
              </a:ext>
            </a:extLst>
          </p:cNvPr>
          <p:cNvSpPr txBox="1"/>
          <p:nvPr/>
        </p:nvSpPr>
        <p:spPr>
          <a:xfrm>
            <a:off x="7791450" y="6209712"/>
            <a:ext cx="39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dirty="0"/>
              <a:t>imagen: HOJA DE RUTA PARA UN CHILE CIRCULAR 2040 </a:t>
            </a:r>
          </a:p>
          <a:p>
            <a:pPr algn="ctr"/>
            <a:r>
              <a:rPr lang="es-MX" sz="1000" dirty="0"/>
              <a:t>(MMA - MINECON – CORFO – ASCC)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58700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otos gratis : en blanco y negro, tecnología, rueda, engranaje ...">
            <a:extLst>
              <a:ext uri="{FF2B5EF4-FFF2-40B4-BE49-F238E27FC236}">
                <a16:creationId xmlns:a16="http://schemas.microsoft.com/office/drawing/2014/main" id="{BCA5585F-AEDC-F8AA-87C6-E8BCCE214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33546"/>
          <a:stretch/>
        </p:blipFill>
        <p:spPr bwMode="auto">
          <a:xfrm>
            <a:off x="6486523" y="0"/>
            <a:ext cx="5857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5AB6ACE-83BD-BD89-0B3A-302AC1852DB3}"/>
              </a:ext>
            </a:extLst>
          </p:cNvPr>
          <p:cNvSpPr/>
          <p:nvPr/>
        </p:nvSpPr>
        <p:spPr>
          <a:xfrm>
            <a:off x="0" y="-1"/>
            <a:ext cx="6486522" cy="6866859"/>
          </a:xfrm>
          <a:prstGeom prst="rect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 descr="Círculo&#10;&#10;Descripción generada automáticamente">
            <a:extLst>
              <a:ext uri="{FF2B5EF4-FFF2-40B4-BE49-F238E27FC236}">
                <a16:creationId xmlns:a16="http://schemas.microsoft.com/office/drawing/2014/main" id="{4887926F-2CF8-FF0B-1FBB-E0C57E9126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063" y="1714465"/>
            <a:ext cx="909117" cy="970383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60154717-55FB-5A50-2327-A0B4B6A6D87D}"/>
              </a:ext>
            </a:extLst>
          </p:cNvPr>
          <p:cNvSpPr txBox="1">
            <a:spLocks noChangeArrowheads="1"/>
          </p:cNvSpPr>
          <p:nvPr/>
        </p:nvSpPr>
        <p:spPr>
          <a:xfrm>
            <a:off x="1765621" y="1951970"/>
            <a:ext cx="4365269" cy="585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Programas Tecnológicos</a:t>
            </a:r>
            <a:endParaRPr kumimoji="0" lang="es-CL" altLang="es-C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8D70AC8-1E5F-B760-A300-122A4863C78F}"/>
              </a:ext>
            </a:extLst>
          </p:cNvPr>
          <p:cNvCxnSpPr>
            <a:cxnSpLocks/>
          </p:cNvCxnSpPr>
          <p:nvPr/>
        </p:nvCxnSpPr>
        <p:spPr>
          <a:xfrm>
            <a:off x="1836178" y="2612721"/>
            <a:ext cx="378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ítulo 2">
            <a:extLst>
              <a:ext uri="{FF2B5EF4-FFF2-40B4-BE49-F238E27FC236}">
                <a16:creationId xmlns:a16="http://schemas.microsoft.com/office/drawing/2014/main" id="{8498709C-F414-BDF4-0DF4-99B5906B5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0640" y="3273471"/>
            <a:ext cx="5241887" cy="2023741"/>
          </a:xfrm>
        </p:spPr>
        <p:txBody>
          <a:bodyPr>
            <a:noAutofit/>
          </a:bodyPr>
          <a:lstStyle/>
          <a:p>
            <a:pPr algn="just"/>
            <a:r>
              <a:rPr lang="es-MX" sz="1800" dirty="0">
                <a:solidFill>
                  <a:schemeClr val="bg1"/>
                </a:solidFill>
              </a:rPr>
              <a:t>Incrementar la tasa de innovación tecnológica en productos y procesos de las empresas en sectores productivos y/o económicos específicos, mediante la ejecución articulada de portafolios de proyectos de desarrollo tecnológico que permitan disminuir y/o cerrar las brechas detectadas, mejorar la productividad del sector y contribuir a su diversificación y/o sofisticación.</a:t>
            </a:r>
          </a:p>
        </p:txBody>
      </p:sp>
      <p:pic>
        <p:nvPicPr>
          <p:cNvPr id="4" name="Imagen 3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61C5849-F132-5ED6-9032-9F1841CA72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07" b="89317" l="4152" r="95909">
                        <a14:foregroundMark x1="16847" y1="12084" x2="7100" y2="19440"/>
                        <a14:foregroundMark x1="7100" y1="19440" x2="4813" y2="29422"/>
                        <a14:foregroundMark x1="4813" y1="29422" x2="5415" y2="45534"/>
                        <a14:foregroundMark x1="5415" y1="45534" x2="8363" y2="57793"/>
                        <a14:foregroundMark x1="8363" y1="57793" x2="15644" y2="58494"/>
                        <a14:foregroundMark x1="15644" y1="58494" x2="16306" y2="58144"/>
                        <a14:foregroundMark x1="4152" y1="88441" x2="33755" y2="88091"/>
                        <a14:foregroundMark x1="33755" y1="88091" x2="38026" y2="88091"/>
                        <a14:foregroundMark x1="30445" y1="9107" x2="33394" y2="9282"/>
                        <a14:foregroundMark x1="47834" y1="11384" x2="47413" y2="32399"/>
                        <a14:foregroundMark x1="67088" y1="17163" x2="67148" y2="40455"/>
                        <a14:foregroundMark x1="80987" y1="27320" x2="80927" y2="38879"/>
                        <a14:foregroundMark x1="95909" y1="28546" x2="95548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636" y="447912"/>
            <a:ext cx="1059276" cy="3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D4DB4-A694-E796-34AC-8F36116B7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 190" descr="Logotipo&#10;&#10;Descripción generada automáticamente">
            <a:extLst>
              <a:ext uri="{FF2B5EF4-FFF2-40B4-BE49-F238E27FC236}">
                <a16:creationId xmlns:a16="http://schemas.microsoft.com/office/drawing/2014/main" id="{2F2ABC5F-8C78-C2E4-545F-331C31B1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r="6497"/>
          <a:stretch>
            <a:fillRect/>
          </a:stretch>
        </p:blipFill>
        <p:spPr bwMode="auto">
          <a:xfrm>
            <a:off x="10680717" y="37142"/>
            <a:ext cx="1212880" cy="81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F82EBB24-2D1F-AC5A-7BC5-9F5DE91A734F}"/>
              </a:ext>
            </a:extLst>
          </p:cNvPr>
          <p:cNvSpPr txBox="1">
            <a:spLocks noChangeArrowheads="1"/>
          </p:cNvSpPr>
          <p:nvPr/>
        </p:nvSpPr>
        <p:spPr>
          <a:xfrm>
            <a:off x="880143" y="51606"/>
            <a:ext cx="9416382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Capacidades complementarias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Ejemplo para alguna problemática de</a:t>
            </a:r>
            <a:r>
              <a:rPr lang="es-CL" b="1">
                <a:solidFill>
                  <a:srgbClr val="221E7C"/>
                </a:solidFill>
                <a:latin typeface="Calibri" panose="020F0502020204030204"/>
              </a:rPr>
              <a:t> la industria </a:t>
            </a:r>
            <a:endParaRPr kumimoji="0" lang="es-CL" altLang="es-C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5E02F14-60DC-1840-40A9-BFEBA5D92EAB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7632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5C7609A1-8BD8-7B5F-7E13-4176AA05A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3A6DF-9998-4C9C-CAD9-50F5DABD1142}"/>
              </a:ext>
            </a:extLst>
          </p:cNvPr>
          <p:cNvSpPr txBox="1"/>
          <p:nvPr/>
        </p:nvSpPr>
        <p:spPr>
          <a:xfrm>
            <a:off x="3605906" y="1539650"/>
            <a:ext cx="658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Dueños del problema: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lang="es-MX" b="1" dirty="0">
                <a:solidFill>
                  <a:srgbClr val="72C7D5"/>
                </a:solidFill>
                <a:latin typeface="Calibri" panose="020F0502020204030204"/>
              </a:rPr>
              <a:t>industria, </a:t>
            </a:r>
            <a:r>
              <a:rPr lang="es-MX" dirty="0">
                <a:solidFill>
                  <a:srgbClr val="221E7C"/>
                </a:solidFill>
                <a:latin typeface="Calibri" panose="020F0502020204030204"/>
              </a:rPr>
              <a:t>en cualquiera de sus eslabones de la cadena productiva.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16BFC71E-2614-88CF-314A-0A7EAB627ACC}"/>
              </a:ext>
            </a:extLst>
          </p:cNvPr>
          <p:cNvSpPr/>
          <p:nvPr/>
        </p:nvSpPr>
        <p:spPr>
          <a:xfrm rot="10800000">
            <a:off x="3211308" y="1477818"/>
            <a:ext cx="289274" cy="794327"/>
          </a:xfrm>
          <a:prstGeom prst="chevron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92761AC1-A13D-B52E-3DF2-53A07F74FC8D}"/>
              </a:ext>
            </a:extLst>
          </p:cNvPr>
          <p:cNvSpPr/>
          <p:nvPr/>
        </p:nvSpPr>
        <p:spPr>
          <a:xfrm rot="10800000">
            <a:off x="5979404" y="4208792"/>
            <a:ext cx="289274" cy="869325"/>
          </a:xfrm>
          <a:prstGeom prst="chevron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A09703-B75E-DA05-910D-BAFEA77B876A}"/>
              </a:ext>
            </a:extLst>
          </p:cNvPr>
          <p:cNvSpPr txBox="1"/>
          <p:nvPr/>
        </p:nvSpPr>
        <p:spPr>
          <a:xfrm>
            <a:off x="6278966" y="4123336"/>
            <a:ext cx="5351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 de I+D: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Aporten capacidades tecnológicas pare el desarrollo de componentes complejas.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31A5F8AC-ACDE-53E8-084D-0DC6C6687ABF}"/>
              </a:ext>
            </a:extLst>
          </p:cNvPr>
          <p:cNvSpPr/>
          <p:nvPr/>
        </p:nvSpPr>
        <p:spPr>
          <a:xfrm rot="10800000">
            <a:off x="5897954" y="2644083"/>
            <a:ext cx="289274" cy="869325"/>
          </a:xfrm>
          <a:prstGeom prst="chevron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F91E0F7-219D-F382-DE2A-FD41A07AA487}"/>
              </a:ext>
            </a:extLst>
          </p:cNvPr>
          <p:cNvSpPr txBox="1"/>
          <p:nvPr/>
        </p:nvSpPr>
        <p:spPr>
          <a:xfrm>
            <a:off x="6278966" y="2615673"/>
            <a:ext cx="4818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 de base tecnológica: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Aportan capacidades de integración, desarrollos de soluciones y sus escalamientos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echa: doblada hacia arriba 19">
            <a:extLst>
              <a:ext uri="{FF2B5EF4-FFF2-40B4-BE49-F238E27FC236}">
                <a16:creationId xmlns:a16="http://schemas.microsoft.com/office/drawing/2014/main" id="{7ED43332-362E-1438-DA66-6E4B08DEB52F}"/>
              </a:ext>
            </a:extLst>
          </p:cNvPr>
          <p:cNvSpPr/>
          <p:nvPr/>
        </p:nvSpPr>
        <p:spPr>
          <a:xfrm rot="10800000" flipV="1">
            <a:off x="1431174" y="4188520"/>
            <a:ext cx="1223179" cy="1877648"/>
          </a:xfrm>
          <a:prstGeom prst="bentUpArrow">
            <a:avLst>
              <a:gd name="adj1" fmla="val 19767"/>
              <a:gd name="adj2" fmla="val 25000"/>
              <a:gd name="adj3" fmla="val 29485"/>
            </a:avLst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D03A4B4-72C2-6BF6-588B-218B5D637C5D}"/>
              </a:ext>
            </a:extLst>
          </p:cNvPr>
          <p:cNvSpPr txBox="1"/>
          <p:nvPr/>
        </p:nvSpPr>
        <p:spPr>
          <a:xfrm>
            <a:off x="3250853" y="5466003"/>
            <a:ext cx="48183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 productivas y de servicios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Proveedoras de nuevos productos o servicios que resuelvan el problema complejo.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FD89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áfico 25" descr="ADN contorno">
            <a:extLst>
              <a:ext uri="{FF2B5EF4-FFF2-40B4-BE49-F238E27FC236}">
                <a16:creationId xmlns:a16="http://schemas.microsoft.com/office/drawing/2014/main" id="{2F81981B-88D9-FD27-B6F3-3E536FCFA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6622" y="3166404"/>
            <a:ext cx="791534" cy="791534"/>
          </a:xfrm>
          <a:prstGeom prst="rect">
            <a:avLst/>
          </a:prstGeom>
        </p:spPr>
      </p:pic>
      <p:pic>
        <p:nvPicPr>
          <p:cNvPr id="27" name="Gráfico 26" descr="Hospital contorno">
            <a:extLst>
              <a:ext uri="{FF2B5EF4-FFF2-40B4-BE49-F238E27FC236}">
                <a16:creationId xmlns:a16="http://schemas.microsoft.com/office/drawing/2014/main" id="{B4B31011-7E50-E7F8-12C1-1BB466EA7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6743" y="4065766"/>
            <a:ext cx="914400" cy="914400"/>
          </a:xfrm>
          <a:prstGeom prst="rect">
            <a:avLst/>
          </a:prstGeom>
        </p:spPr>
      </p:pic>
      <p:pic>
        <p:nvPicPr>
          <p:cNvPr id="29" name="Gráfico 28" descr="Hombre científico contorno">
            <a:extLst>
              <a:ext uri="{FF2B5EF4-FFF2-40B4-BE49-F238E27FC236}">
                <a16:creationId xmlns:a16="http://schemas.microsoft.com/office/drawing/2014/main" id="{BC1DFC62-6870-94DD-9A9E-577D2AA91F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9724" y="4053112"/>
            <a:ext cx="914400" cy="914400"/>
          </a:xfrm>
          <a:prstGeom prst="rect">
            <a:avLst/>
          </a:prstGeom>
        </p:spPr>
      </p:pic>
      <p:pic>
        <p:nvPicPr>
          <p:cNvPr id="31" name="Gráfico 30" descr="Informática en la nube con relleno sólido">
            <a:extLst>
              <a:ext uri="{FF2B5EF4-FFF2-40B4-BE49-F238E27FC236}">
                <a16:creationId xmlns:a16="http://schemas.microsoft.com/office/drawing/2014/main" id="{F3C39BC2-3887-967B-BA02-1793AE4A4F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4184" y="2602300"/>
            <a:ext cx="914400" cy="914400"/>
          </a:xfrm>
          <a:prstGeom prst="rect">
            <a:avLst/>
          </a:prstGeom>
        </p:spPr>
      </p:pic>
      <p:pic>
        <p:nvPicPr>
          <p:cNvPr id="34" name="Gráfico 33" descr="Robot contorno">
            <a:extLst>
              <a:ext uri="{FF2B5EF4-FFF2-40B4-BE49-F238E27FC236}">
                <a16:creationId xmlns:a16="http://schemas.microsoft.com/office/drawing/2014/main" id="{EF8BC96A-D01A-0249-56AD-FF1160F65C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9724" y="2597810"/>
            <a:ext cx="861637" cy="861637"/>
          </a:xfrm>
          <a:prstGeom prst="rect">
            <a:avLst/>
          </a:prstGeom>
        </p:spPr>
      </p:pic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BC9D5EE1-7838-61C4-A5F6-5F3C2889F727}"/>
              </a:ext>
            </a:extLst>
          </p:cNvPr>
          <p:cNvSpPr/>
          <p:nvPr/>
        </p:nvSpPr>
        <p:spPr>
          <a:xfrm rot="10800000">
            <a:off x="2868034" y="5468607"/>
            <a:ext cx="289274" cy="869325"/>
          </a:xfrm>
          <a:prstGeom prst="chevron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áfico 4" descr="ADN contorno">
            <a:extLst>
              <a:ext uri="{FF2B5EF4-FFF2-40B4-BE49-F238E27FC236}">
                <a16:creationId xmlns:a16="http://schemas.microsoft.com/office/drawing/2014/main" id="{EAC351ED-0568-68EA-8C25-8F069AF44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959" y="4425424"/>
            <a:ext cx="791534" cy="791534"/>
          </a:xfrm>
          <a:prstGeom prst="rect">
            <a:avLst/>
          </a:prstGeom>
        </p:spPr>
      </p:pic>
      <p:pic>
        <p:nvPicPr>
          <p:cNvPr id="7" name="Gráfico 6" descr="Producción con relleno sólido">
            <a:extLst>
              <a:ext uri="{FF2B5EF4-FFF2-40B4-BE49-F238E27FC236}">
                <a16:creationId xmlns:a16="http://schemas.microsoft.com/office/drawing/2014/main" id="{BE73CE31-DABE-E843-7A81-53F17411CB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89746" y="1198239"/>
            <a:ext cx="914400" cy="914400"/>
          </a:xfrm>
          <a:prstGeom prst="rect">
            <a:avLst/>
          </a:prstGeom>
        </p:spPr>
      </p:pic>
      <p:pic>
        <p:nvPicPr>
          <p:cNvPr id="11" name="Gráfico 10" descr="Carro de la compra con relleno sólido">
            <a:extLst>
              <a:ext uri="{FF2B5EF4-FFF2-40B4-BE49-F238E27FC236}">
                <a16:creationId xmlns:a16="http://schemas.microsoft.com/office/drawing/2014/main" id="{DA0A0173-5130-4F12-C4E6-FC69EBF8D1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08223" y="1732492"/>
            <a:ext cx="697760" cy="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C1A7A16-C787-1498-69FA-3D9B7B37197E}"/>
              </a:ext>
            </a:extLst>
          </p:cNvPr>
          <p:cNvSpPr/>
          <p:nvPr/>
        </p:nvSpPr>
        <p:spPr>
          <a:xfrm>
            <a:off x="5134721" y="822453"/>
            <a:ext cx="6256012" cy="2118174"/>
          </a:xfrm>
          <a:prstGeom prst="roundRect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GESTOR TECNOLÓGICO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obligatorio uno)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postula al subsidio. Persona jurídica. Presenta las capacidades técnicas principales para llevar a cabo las actividades. Es el receptor del subsidio y puede hacer aportes pecuniarios o valorizados.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9E18D6D-E8F2-8846-2B2F-B2697E8D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60" y="1784272"/>
            <a:ext cx="2737316" cy="878073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E45C43C-753A-2011-2961-80B3310CB746}"/>
              </a:ext>
            </a:extLst>
          </p:cNvPr>
          <p:cNvSpPr/>
          <p:nvPr/>
        </p:nvSpPr>
        <p:spPr>
          <a:xfrm>
            <a:off x="6276632" y="3943185"/>
            <a:ext cx="5120345" cy="1655773"/>
          </a:xfrm>
          <a:prstGeom prst="roundRect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COEJECUTOR/ES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(al menos uno)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 C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omplementa capacidades del gesto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desarrollo tecnológico e innovación productiva. Reciben subsidio y pueden (o no) aportar al financiamiento de las actividades del programa.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DAB56C4-DCEC-2BA2-8F77-D6E462147551}"/>
              </a:ext>
            </a:extLst>
          </p:cNvPr>
          <p:cNvSpPr/>
          <p:nvPr/>
        </p:nvSpPr>
        <p:spPr>
          <a:xfrm>
            <a:off x="854060" y="3591587"/>
            <a:ext cx="4757374" cy="1840711"/>
          </a:xfrm>
          <a:prstGeom prst="roundRect">
            <a:avLst/>
          </a:prstGeom>
          <a:solidFill>
            <a:srgbClr val="221E7C"/>
          </a:solidFill>
          <a:ln>
            <a:solidFill>
              <a:srgbClr val="221E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ASOCIADOS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(al menos dos): Otorga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pertinencia al portafolio de proyectos y actividades. Suele estar asociado a materias primas/insumos o a una validación de los resultados. Deben aportar al  financiamiento de modo pecuniario o valorizado.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D0C392C-6578-514F-7AAA-5B09E0194080}"/>
              </a:ext>
            </a:extLst>
          </p:cNvPr>
          <p:cNvSpPr/>
          <p:nvPr/>
        </p:nvSpPr>
        <p:spPr>
          <a:xfrm>
            <a:off x="744624" y="5991759"/>
            <a:ext cx="10646109" cy="525722"/>
          </a:xfrm>
          <a:prstGeom prst="roundRect">
            <a:avLst/>
          </a:prstGeom>
          <a:solidFill>
            <a:srgbClr val="78D6BB"/>
          </a:solidFill>
          <a:ln>
            <a:solidFill>
              <a:srgbClr val="78D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Debe presentar al menos un interesado (amplificador de los resultados)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2C8A1E45-4E72-F752-6B04-B336F4601867}"/>
              </a:ext>
            </a:extLst>
          </p:cNvPr>
          <p:cNvSpPr/>
          <p:nvPr/>
        </p:nvSpPr>
        <p:spPr>
          <a:xfrm>
            <a:off x="7132853" y="2282540"/>
            <a:ext cx="2224726" cy="582105"/>
          </a:xfrm>
          <a:prstGeom prst="roundRect">
            <a:avLst/>
          </a:prstGeom>
          <a:solidFill>
            <a:srgbClr val="78D6BB"/>
          </a:solidFill>
          <a:ln>
            <a:solidFill>
              <a:srgbClr val="78D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Administración PTEC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8E7EE2-52CC-13AF-0A79-B065C484CED6}"/>
              </a:ext>
            </a:extLst>
          </p:cNvPr>
          <p:cNvSpPr txBox="1"/>
          <p:nvPr/>
        </p:nvSpPr>
        <p:spPr>
          <a:xfrm>
            <a:off x="3789427" y="2297656"/>
            <a:ext cx="10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47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47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63B2608-C5A7-6038-0B4D-1AEDF211D13D}"/>
              </a:ext>
            </a:extLst>
          </p:cNvPr>
          <p:cNvSpPr txBox="1"/>
          <p:nvPr/>
        </p:nvSpPr>
        <p:spPr>
          <a:xfrm>
            <a:off x="4923408" y="3043092"/>
            <a:ext cx="10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47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Aportes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47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328CAE-0F06-380F-899F-9BCA2D51A804}"/>
              </a:ext>
            </a:extLst>
          </p:cNvPr>
          <p:cNvSpPr txBox="1"/>
          <p:nvPr/>
        </p:nvSpPr>
        <p:spPr>
          <a:xfrm>
            <a:off x="9142807" y="3118740"/>
            <a:ext cx="131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47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Aportes Optativos</a:t>
            </a: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47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B7CDCB6-6994-BFC7-7110-A98DD6AA3499}"/>
              </a:ext>
            </a:extLst>
          </p:cNvPr>
          <p:cNvSpPr txBox="1"/>
          <p:nvPr/>
        </p:nvSpPr>
        <p:spPr>
          <a:xfrm>
            <a:off x="7410897" y="3182672"/>
            <a:ext cx="10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47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Subsidio</a:t>
            </a: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47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6176BEA3-1A2A-6B6C-3A49-CB1468E4D582}"/>
              </a:ext>
            </a:extLst>
          </p:cNvPr>
          <p:cNvSpPr/>
          <p:nvPr/>
        </p:nvSpPr>
        <p:spPr>
          <a:xfrm>
            <a:off x="8244873" y="3129736"/>
            <a:ext cx="521723" cy="737467"/>
          </a:xfrm>
          <a:prstGeom prst="downArrow">
            <a:avLst/>
          </a:prstGeom>
          <a:solidFill>
            <a:srgbClr val="72C7D5"/>
          </a:solidFill>
          <a:ln>
            <a:solidFill>
              <a:srgbClr val="72C7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3CB94D21-3A39-2D51-DA6B-A7492B1F9C4B}"/>
              </a:ext>
            </a:extLst>
          </p:cNvPr>
          <p:cNvSpPr/>
          <p:nvPr/>
        </p:nvSpPr>
        <p:spPr>
          <a:xfrm>
            <a:off x="3858042" y="1866960"/>
            <a:ext cx="1015208" cy="518310"/>
          </a:xfrm>
          <a:prstGeom prst="rightArrow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3BEC076B-7059-9279-0508-CE604EE6FC4D}"/>
              </a:ext>
            </a:extLst>
          </p:cNvPr>
          <p:cNvSpPr/>
          <p:nvPr/>
        </p:nvSpPr>
        <p:spPr>
          <a:xfrm rot="16200000">
            <a:off x="8781258" y="3180181"/>
            <a:ext cx="723098" cy="484632"/>
          </a:xfrm>
          <a:prstGeom prst="rightArrow">
            <a:avLst/>
          </a:prstGeom>
          <a:solidFill>
            <a:srgbClr val="FD8983"/>
          </a:solidFill>
          <a:ln>
            <a:solidFill>
              <a:srgbClr val="FD898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E1E2578B-E20B-1A5A-209C-18D3F5155FA7}"/>
              </a:ext>
            </a:extLst>
          </p:cNvPr>
          <p:cNvSpPr/>
          <p:nvPr/>
        </p:nvSpPr>
        <p:spPr>
          <a:xfrm rot="18961610">
            <a:off x="5582484" y="3132702"/>
            <a:ext cx="723098" cy="484632"/>
          </a:xfrm>
          <a:prstGeom prst="rightArrow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7169903-AD2B-EE4D-D58C-A8C4F8B5CA98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5215856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Participantes</a:t>
            </a:r>
            <a:endParaRPr kumimoji="0" lang="es-CL" altLang="es-CL" sz="2200" b="1" i="0" u="none" strike="noStrike" kern="1200" cap="none" spc="0" normalizeH="0" baseline="0" noProof="0" dirty="0">
              <a:ln>
                <a:noFill/>
              </a:ln>
              <a:solidFill>
                <a:srgbClr val="72C7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altLang="es-CL" sz="22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Programa Tecnológico  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08C7426-DF88-FC5A-AC7D-EE08450FABCD}"/>
              </a:ext>
            </a:extLst>
          </p:cNvPr>
          <p:cNvCxnSpPr>
            <a:cxnSpLocks/>
          </p:cNvCxnSpPr>
          <p:nvPr/>
        </p:nvCxnSpPr>
        <p:spPr>
          <a:xfrm>
            <a:off x="971064" y="845074"/>
            <a:ext cx="3060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Patrón de fondo&#10;&#10;Descripción generada automáticamente">
            <a:extLst>
              <a:ext uri="{FF2B5EF4-FFF2-40B4-BE49-F238E27FC236}">
                <a16:creationId xmlns:a16="http://schemas.microsoft.com/office/drawing/2014/main" id="{23EA6A99-3E8C-9B22-70F1-82410F318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9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713A323-E60F-2201-2095-BF47DD47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3882" r="28672" b="2924"/>
          <a:stretch/>
        </p:blipFill>
        <p:spPr>
          <a:xfrm>
            <a:off x="353486" y="1900240"/>
            <a:ext cx="3578621" cy="305752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A5AB0A5-A4AE-950F-9FA9-3105BFEB863F}"/>
              </a:ext>
            </a:extLst>
          </p:cNvPr>
          <p:cNvSpPr txBox="1">
            <a:spLocks noChangeArrowheads="1"/>
          </p:cNvSpPr>
          <p:nvPr/>
        </p:nvSpPr>
        <p:spPr>
          <a:xfrm>
            <a:off x="5133037" y="3045788"/>
            <a:ext cx="6529876" cy="1121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CONVOCATORIA PRORAMAS TECNOLÓGICOS PARA  LA VALORIZACIÓN DE RESIDUOS Y ECONOMÍA CIRCULAR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DEAA83-E931-2A7B-8A45-70484F739323}"/>
              </a:ext>
            </a:extLst>
          </p:cNvPr>
          <p:cNvCxnSpPr/>
          <p:nvPr/>
        </p:nvCxnSpPr>
        <p:spPr>
          <a:xfrm>
            <a:off x="5203595" y="4060337"/>
            <a:ext cx="55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FCA590DB-5C66-B5CD-B50F-45BA3C81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1" y="3059386"/>
            <a:ext cx="929102" cy="99171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047FD64-7CF8-DF40-2B04-6B84FB631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554" y="436145"/>
            <a:ext cx="1117652" cy="3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3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Patrón de fondo&#10;&#10;Descripción generada automáticamente">
            <a:extLst>
              <a:ext uri="{FF2B5EF4-FFF2-40B4-BE49-F238E27FC236}">
                <a16:creationId xmlns:a16="http://schemas.microsoft.com/office/drawing/2014/main" id="{8277779F-A22A-6633-2A2A-8964FC0CB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493" y="4255442"/>
            <a:ext cx="729463" cy="11108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0DE8E1-298D-3779-8D43-0B174629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36" y="2086895"/>
            <a:ext cx="1390008" cy="695004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60154717-55FB-5A50-2327-A0B4B6A6D87D}"/>
              </a:ext>
            </a:extLst>
          </p:cNvPr>
          <p:cNvSpPr txBox="1">
            <a:spLocks noChangeArrowheads="1"/>
          </p:cNvSpPr>
          <p:nvPr/>
        </p:nvSpPr>
        <p:spPr>
          <a:xfrm>
            <a:off x="880143" y="51606"/>
            <a:ext cx="7994034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Antecedentes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alt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 general y específicos de la convocatoria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8D70AC8-1E5F-B760-A300-122A4863C78F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6084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27E4AE80-ECA1-D799-AD0B-02214BADF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598F3F2-1E8C-1623-9E73-380810185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  <p:grpSp>
        <p:nvGrpSpPr>
          <p:cNvPr id="4" name="Gráfico 259">
            <a:extLst>
              <a:ext uri="{FF2B5EF4-FFF2-40B4-BE49-F238E27FC236}">
                <a16:creationId xmlns:a16="http://schemas.microsoft.com/office/drawing/2014/main" id="{8BE092CA-3FC7-454D-8813-29B84299837D}"/>
              </a:ext>
            </a:extLst>
          </p:cNvPr>
          <p:cNvGrpSpPr/>
          <p:nvPr/>
        </p:nvGrpSpPr>
        <p:grpSpPr>
          <a:xfrm>
            <a:off x="2024546" y="1299034"/>
            <a:ext cx="1463526" cy="1309909"/>
            <a:chOff x="2417392" y="3037111"/>
            <a:chExt cx="1463526" cy="1309909"/>
          </a:xfrm>
          <a:solidFill>
            <a:srgbClr val="221E7C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622694D-48CC-C926-A6ED-27A9D1C7DF47}"/>
                </a:ext>
              </a:extLst>
            </p:cNvPr>
            <p:cNvSpPr/>
            <p:nvPr/>
          </p:nvSpPr>
          <p:spPr>
            <a:xfrm>
              <a:off x="2417392" y="3037111"/>
              <a:ext cx="1463526" cy="1309909"/>
            </a:xfrm>
            <a:custGeom>
              <a:avLst/>
              <a:gdLst>
                <a:gd name="connsiteX0" fmla="*/ 1437328 w 1463526"/>
                <a:gd name="connsiteY0" fmla="*/ 515465 h 1309909"/>
                <a:gd name="connsiteX1" fmla="*/ 1345079 w 1463526"/>
                <a:gd name="connsiteY1" fmla="*/ 328873 h 1309909"/>
                <a:gd name="connsiteX2" fmla="*/ 1343893 w 1463526"/>
                <a:gd name="connsiteY2" fmla="*/ 327687 h 1309909"/>
                <a:gd name="connsiteX3" fmla="*/ 1001622 w 1463526"/>
                <a:gd name="connsiteY3" fmla="*/ 88272 h 1309909"/>
                <a:gd name="connsiteX4" fmla="*/ 997365 w 1463526"/>
                <a:gd name="connsiteY4" fmla="*/ 87085 h 1309909"/>
                <a:gd name="connsiteX5" fmla="*/ 996458 w 1463526"/>
                <a:gd name="connsiteY5" fmla="*/ 86876 h 1309909"/>
                <a:gd name="connsiteX6" fmla="*/ 841547 w 1463526"/>
                <a:gd name="connsiteY6" fmla="*/ 67059 h 1309909"/>
                <a:gd name="connsiteX7" fmla="*/ 534096 w 1463526"/>
                <a:gd name="connsiteY7" fmla="*/ 149538 h 1309909"/>
                <a:gd name="connsiteX8" fmla="*/ 284005 w 1463526"/>
                <a:gd name="connsiteY8" fmla="*/ 0 h 1309909"/>
                <a:gd name="connsiteX9" fmla="*/ 0 w 1463526"/>
                <a:gd name="connsiteY9" fmla="*/ 284005 h 1309909"/>
                <a:gd name="connsiteX10" fmla="*/ 236624 w 1463526"/>
                <a:gd name="connsiteY10" fmla="*/ 563962 h 1309909"/>
                <a:gd name="connsiteX11" fmla="*/ 224203 w 1463526"/>
                <a:gd name="connsiteY11" fmla="*/ 688449 h 1309909"/>
                <a:gd name="connsiteX12" fmla="*/ 841477 w 1463526"/>
                <a:gd name="connsiteY12" fmla="*/ 1309910 h 1309909"/>
                <a:gd name="connsiteX13" fmla="*/ 1395809 w 1463526"/>
                <a:gd name="connsiteY13" fmla="*/ 961638 h 1309909"/>
                <a:gd name="connsiteX14" fmla="*/ 1396995 w 1463526"/>
                <a:gd name="connsiteY14" fmla="*/ 959684 h 1309909"/>
                <a:gd name="connsiteX15" fmla="*/ 1437189 w 1463526"/>
                <a:gd name="connsiteY15" fmla="*/ 515395 h 1309909"/>
                <a:gd name="connsiteX16" fmla="*/ 35727 w 1463526"/>
                <a:gd name="connsiteY16" fmla="*/ 283935 h 1309909"/>
                <a:gd name="connsiteX17" fmla="*/ 284074 w 1463526"/>
                <a:gd name="connsiteY17" fmla="*/ 35588 h 1309909"/>
                <a:gd name="connsiteX18" fmla="*/ 532421 w 1463526"/>
                <a:gd name="connsiteY18" fmla="*/ 283935 h 1309909"/>
                <a:gd name="connsiteX19" fmla="*/ 284074 w 1463526"/>
                <a:gd name="connsiteY19" fmla="*/ 532282 h 1309909"/>
                <a:gd name="connsiteX20" fmla="*/ 35727 w 1463526"/>
                <a:gd name="connsiteY20" fmla="*/ 283935 h 1309909"/>
                <a:gd name="connsiteX21" fmla="*/ 841616 w 1463526"/>
                <a:gd name="connsiteY21" fmla="*/ 1274252 h 1309909"/>
                <a:gd name="connsiteX22" fmla="*/ 259930 w 1463526"/>
                <a:gd name="connsiteY22" fmla="*/ 688449 h 1309909"/>
                <a:gd name="connsiteX23" fmla="*/ 272351 w 1463526"/>
                <a:gd name="connsiteY23" fmla="*/ 567660 h 1309909"/>
                <a:gd name="connsiteX24" fmla="*/ 284074 w 1463526"/>
                <a:gd name="connsiteY24" fmla="*/ 567939 h 1309909"/>
                <a:gd name="connsiteX25" fmla="*/ 562497 w 1463526"/>
                <a:gd name="connsiteY25" fmla="*/ 339759 h 1309909"/>
                <a:gd name="connsiteX26" fmla="*/ 563962 w 1463526"/>
                <a:gd name="connsiteY26" fmla="*/ 339480 h 1309909"/>
                <a:gd name="connsiteX27" fmla="*/ 580500 w 1463526"/>
                <a:gd name="connsiteY27" fmla="*/ 335293 h 1309909"/>
                <a:gd name="connsiteX28" fmla="*/ 694381 w 1463526"/>
                <a:gd name="connsiteY28" fmla="*/ 423564 h 1309909"/>
                <a:gd name="connsiteX29" fmla="*/ 697521 w 1463526"/>
                <a:gd name="connsiteY29" fmla="*/ 425100 h 1309909"/>
                <a:gd name="connsiteX30" fmla="*/ 751321 w 1463526"/>
                <a:gd name="connsiteY30" fmla="*/ 445127 h 1309909"/>
                <a:gd name="connsiteX31" fmla="*/ 658863 w 1463526"/>
                <a:gd name="connsiteY31" fmla="*/ 493065 h 1309909"/>
                <a:gd name="connsiteX32" fmla="*/ 636533 w 1463526"/>
                <a:gd name="connsiteY32" fmla="*/ 504858 h 1309909"/>
                <a:gd name="connsiteX33" fmla="*/ 543447 w 1463526"/>
                <a:gd name="connsiteY33" fmla="*/ 582942 h 1309909"/>
                <a:gd name="connsiteX34" fmla="*/ 555449 w 1463526"/>
                <a:gd name="connsiteY34" fmla="*/ 747832 h 1309909"/>
                <a:gd name="connsiteX35" fmla="*/ 557472 w 1463526"/>
                <a:gd name="connsiteY35" fmla="*/ 750693 h 1309909"/>
                <a:gd name="connsiteX36" fmla="*/ 626555 w 1463526"/>
                <a:gd name="connsiteY36" fmla="*/ 829754 h 1309909"/>
                <a:gd name="connsiteX37" fmla="*/ 682588 w 1463526"/>
                <a:gd name="connsiteY37" fmla="*/ 914885 h 1309909"/>
                <a:gd name="connsiteX38" fmla="*/ 691590 w 1463526"/>
                <a:gd name="connsiteY38" fmla="*/ 931144 h 1309909"/>
                <a:gd name="connsiteX39" fmla="*/ 717408 w 1463526"/>
                <a:gd name="connsiteY39" fmla="*/ 1001273 h 1309909"/>
                <a:gd name="connsiteX40" fmla="*/ 719920 w 1463526"/>
                <a:gd name="connsiteY40" fmla="*/ 1010205 h 1309909"/>
                <a:gd name="connsiteX41" fmla="*/ 740086 w 1463526"/>
                <a:gd name="connsiteY41" fmla="*/ 1052003 h 1309909"/>
                <a:gd name="connsiteX42" fmla="*/ 775884 w 1463526"/>
                <a:gd name="connsiteY42" fmla="*/ 1125970 h 1309909"/>
                <a:gd name="connsiteX43" fmla="*/ 782373 w 1463526"/>
                <a:gd name="connsiteY43" fmla="*/ 1172583 h 1309909"/>
                <a:gd name="connsiteX44" fmla="*/ 756136 w 1463526"/>
                <a:gd name="connsiteY44" fmla="*/ 1210334 h 1309909"/>
                <a:gd name="connsiteX45" fmla="*/ 757043 w 1463526"/>
                <a:gd name="connsiteY45" fmla="*/ 1231896 h 1309909"/>
                <a:gd name="connsiteX46" fmla="*/ 770720 w 1463526"/>
                <a:gd name="connsiteY46" fmla="*/ 1238316 h 1309909"/>
                <a:gd name="connsiteX47" fmla="*/ 778047 w 1463526"/>
                <a:gd name="connsiteY47" fmla="*/ 1236711 h 1309909"/>
                <a:gd name="connsiteX48" fmla="*/ 875460 w 1463526"/>
                <a:gd name="connsiteY48" fmla="*/ 1173699 h 1309909"/>
                <a:gd name="connsiteX49" fmla="*/ 880693 w 1463526"/>
                <a:gd name="connsiteY49" fmla="*/ 1106780 h 1309909"/>
                <a:gd name="connsiteX50" fmla="*/ 878181 w 1463526"/>
                <a:gd name="connsiteY50" fmla="*/ 1079985 h 1309909"/>
                <a:gd name="connsiteX51" fmla="*/ 875529 w 1463526"/>
                <a:gd name="connsiteY51" fmla="*/ 1037628 h 1309909"/>
                <a:gd name="connsiteX52" fmla="*/ 871203 w 1463526"/>
                <a:gd name="connsiteY52" fmla="*/ 986759 h 1309909"/>
                <a:gd name="connsiteX53" fmla="*/ 876506 w 1463526"/>
                <a:gd name="connsiteY53" fmla="*/ 963522 h 1309909"/>
                <a:gd name="connsiteX54" fmla="*/ 939797 w 1463526"/>
                <a:gd name="connsiteY54" fmla="*/ 891649 h 1309909"/>
                <a:gd name="connsiteX55" fmla="*/ 1032604 w 1463526"/>
                <a:gd name="connsiteY55" fmla="*/ 825427 h 1309909"/>
                <a:gd name="connsiteX56" fmla="*/ 1068471 w 1463526"/>
                <a:gd name="connsiteY56" fmla="*/ 797934 h 1309909"/>
                <a:gd name="connsiteX57" fmla="*/ 1114526 w 1463526"/>
                <a:gd name="connsiteY57" fmla="*/ 654397 h 1309909"/>
                <a:gd name="connsiteX58" fmla="*/ 1115922 w 1463526"/>
                <a:gd name="connsiteY58" fmla="*/ 633393 h 1309909"/>
                <a:gd name="connsiteX59" fmla="*/ 1082497 w 1463526"/>
                <a:gd name="connsiteY59" fmla="*/ 550704 h 1309909"/>
                <a:gd name="connsiteX60" fmla="*/ 1055283 w 1463526"/>
                <a:gd name="connsiteY60" fmla="*/ 495508 h 1309909"/>
                <a:gd name="connsiteX61" fmla="*/ 1010135 w 1463526"/>
                <a:gd name="connsiteY61" fmla="*/ 433543 h 1309909"/>
                <a:gd name="connsiteX62" fmla="*/ 962894 w 1463526"/>
                <a:gd name="connsiteY62" fmla="*/ 423634 h 1309909"/>
                <a:gd name="connsiteX63" fmla="*/ 936657 w 1463526"/>
                <a:gd name="connsiteY63" fmla="*/ 418471 h 1309909"/>
                <a:gd name="connsiteX64" fmla="*/ 846780 w 1463526"/>
                <a:gd name="connsiteY64" fmla="*/ 399281 h 1309909"/>
                <a:gd name="connsiteX65" fmla="*/ 749158 w 1463526"/>
                <a:gd name="connsiteY65" fmla="*/ 354761 h 1309909"/>
                <a:gd name="connsiteX66" fmla="*/ 721246 w 1463526"/>
                <a:gd name="connsiteY66" fmla="*/ 305567 h 1309909"/>
                <a:gd name="connsiteX67" fmla="*/ 730527 w 1463526"/>
                <a:gd name="connsiteY67" fmla="*/ 299565 h 1309909"/>
                <a:gd name="connsiteX68" fmla="*/ 757043 w 1463526"/>
                <a:gd name="connsiteY68" fmla="*/ 262931 h 1309909"/>
                <a:gd name="connsiteX69" fmla="*/ 789281 w 1463526"/>
                <a:gd name="connsiteY69" fmla="*/ 230693 h 1309909"/>
                <a:gd name="connsiteX70" fmla="*/ 873645 w 1463526"/>
                <a:gd name="connsiteY70" fmla="*/ 207177 h 1309909"/>
                <a:gd name="connsiteX71" fmla="*/ 839104 w 1463526"/>
                <a:gd name="connsiteY71" fmla="*/ 170682 h 1309909"/>
                <a:gd name="connsiteX72" fmla="*/ 836453 w 1463526"/>
                <a:gd name="connsiteY72" fmla="*/ 169565 h 1309909"/>
                <a:gd name="connsiteX73" fmla="*/ 911257 w 1463526"/>
                <a:gd name="connsiteY73" fmla="*/ 150725 h 1309909"/>
                <a:gd name="connsiteX74" fmla="*/ 946705 w 1463526"/>
                <a:gd name="connsiteY74" fmla="*/ 147585 h 1309909"/>
                <a:gd name="connsiteX75" fmla="*/ 1002389 w 1463526"/>
                <a:gd name="connsiteY75" fmla="*/ 133070 h 1309909"/>
                <a:gd name="connsiteX76" fmla="*/ 1008739 w 1463526"/>
                <a:gd name="connsiteY76" fmla="*/ 127418 h 1309909"/>
                <a:gd name="connsiteX77" fmla="*/ 1303909 w 1463526"/>
                <a:gd name="connsiteY77" fmla="*/ 333688 h 1309909"/>
                <a:gd name="connsiteX78" fmla="*/ 1267135 w 1463526"/>
                <a:gd name="connsiteY78" fmla="*/ 352180 h 1309909"/>
                <a:gd name="connsiteX79" fmla="*/ 1257366 w 1463526"/>
                <a:gd name="connsiteY79" fmla="*/ 369066 h 1309909"/>
                <a:gd name="connsiteX80" fmla="*/ 1258133 w 1463526"/>
                <a:gd name="connsiteY80" fmla="*/ 442056 h 1309909"/>
                <a:gd name="connsiteX81" fmla="*/ 1303281 w 1463526"/>
                <a:gd name="connsiteY81" fmla="*/ 519721 h 1309909"/>
                <a:gd name="connsiteX82" fmla="*/ 1305514 w 1463526"/>
                <a:gd name="connsiteY82" fmla="*/ 521745 h 1309909"/>
                <a:gd name="connsiteX83" fmla="*/ 1340613 w 1463526"/>
                <a:gd name="connsiteY83" fmla="*/ 562776 h 1309909"/>
                <a:gd name="connsiteX84" fmla="*/ 1343125 w 1463526"/>
                <a:gd name="connsiteY84" fmla="*/ 682797 h 1309909"/>
                <a:gd name="connsiteX85" fmla="*/ 1344242 w 1463526"/>
                <a:gd name="connsiteY85" fmla="*/ 684681 h 1309909"/>
                <a:gd name="connsiteX86" fmla="*/ 1372502 w 1463526"/>
                <a:gd name="connsiteY86" fmla="*/ 773720 h 1309909"/>
                <a:gd name="connsiteX87" fmla="*/ 1332379 w 1463526"/>
                <a:gd name="connsiteY87" fmla="*/ 896324 h 1309909"/>
                <a:gd name="connsiteX88" fmla="*/ 1330774 w 1463526"/>
                <a:gd name="connsiteY88" fmla="*/ 901418 h 1309909"/>
                <a:gd name="connsiteX89" fmla="*/ 1347033 w 1463526"/>
                <a:gd name="connsiteY89" fmla="*/ 948380 h 1309909"/>
                <a:gd name="connsiteX90" fmla="*/ 1358407 w 1463526"/>
                <a:gd name="connsiteY90" fmla="*/ 956823 h 1309909"/>
                <a:gd name="connsiteX91" fmla="*/ 841547 w 1463526"/>
                <a:gd name="connsiteY91" fmla="*/ 1274182 h 13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463526" h="1309909">
                  <a:moveTo>
                    <a:pt x="1437328" y="515465"/>
                  </a:moveTo>
                  <a:cubicBezTo>
                    <a:pt x="1402857" y="402351"/>
                    <a:pt x="1347452" y="331804"/>
                    <a:pt x="1345079" y="328873"/>
                  </a:cubicBezTo>
                  <a:cubicBezTo>
                    <a:pt x="1344730" y="328454"/>
                    <a:pt x="1344311" y="328036"/>
                    <a:pt x="1343893" y="327687"/>
                  </a:cubicBezTo>
                  <a:cubicBezTo>
                    <a:pt x="1261832" y="212201"/>
                    <a:pt x="1141461" y="126092"/>
                    <a:pt x="1001622" y="88272"/>
                  </a:cubicBezTo>
                  <a:cubicBezTo>
                    <a:pt x="1000296" y="87783"/>
                    <a:pt x="998900" y="87365"/>
                    <a:pt x="997365" y="87085"/>
                  </a:cubicBezTo>
                  <a:cubicBezTo>
                    <a:pt x="997086" y="87085"/>
                    <a:pt x="996737" y="86946"/>
                    <a:pt x="996458" y="86876"/>
                  </a:cubicBezTo>
                  <a:cubicBezTo>
                    <a:pt x="946914" y="73967"/>
                    <a:pt x="895068" y="67059"/>
                    <a:pt x="841547" y="67059"/>
                  </a:cubicBezTo>
                  <a:cubicBezTo>
                    <a:pt x="733178" y="67059"/>
                    <a:pt x="627322" y="95529"/>
                    <a:pt x="534096" y="149538"/>
                  </a:cubicBezTo>
                  <a:cubicBezTo>
                    <a:pt x="486087" y="60569"/>
                    <a:pt x="392024" y="0"/>
                    <a:pt x="284005" y="0"/>
                  </a:cubicBezTo>
                  <a:cubicBezTo>
                    <a:pt x="127418" y="0"/>
                    <a:pt x="0" y="127418"/>
                    <a:pt x="0" y="284005"/>
                  </a:cubicBezTo>
                  <a:cubicBezTo>
                    <a:pt x="0" y="424472"/>
                    <a:pt x="102507" y="541353"/>
                    <a:pt x="236624" y="563962"/>
                  </a:cubicBezTo>
                  <a:cubicBezTo>
                    <a:pt x="228390" y="604713"/>
                    <a:pt x="224203" y="646512"/>
                    <a:pt x="224203" y="688449"/>
                  </a:cubicBezTo>
                  <a:cubicBezTo>
                    <a:pt x="224203" y="1031139"/>
                    <a:pt x="501090" y="1309910"/>
                    <a:pt x="841477" y="1309910"/>
                  </a:cubicBezTo>
                  <a:cubicBezTo>
                    <a:pt x="1084521" y="1309910"/>
                    <a:pt x="1295186" y="1167768"/>
                    <a:pt x="1395809" y="961638"/>
                  </a:cubicBezTo>
                  <a:cubicBezTo>
                    <a:pt x="1396228" y="961010"/>
                    <a:pt x="1396646" y="960382"/>
                    <a:pt x="1396995" y="959684"/>
                  </a:cubicBezTo>
                  <a:cubicBezTo>
                    <a:pt x="1487988" y="782024"/>
                    <a:pt x="1469078" y="619995"/>
                    <a:pt x="1437189" y="515395"/>
                  </a:cubicBezTo>
                  <a:close/>
                  <a:moveTo>
                    <a:pt x="35727" y="283935"/>
                  </a:moveTo>
                  <a:cubicBezTo>
                    <a:pt x="35727" y="146957"/>
                    <a:pt x="147166" y="35588"/>
                    <a:pt x="284074" y="35588"/>
                  </a:cubicBezTo>
                  <a:cubicBezTo>
                    <a:pt x="420983" y="35588"/>
                    <a:pt x="532421" y="147026"/>
                    <a:pt x="532421" y="283935"/>
                  </a:cubicBezTo>
                  <a:cubicBezTo>
                    <a:pt x="532421" y="420843"/>
                    <a:pt x="420983" y="532282"/>
                    <a:pt x="284074" y="532282"/>
                  </a:cubicBezTo>
                  <a:cubicBezTo>
                    <a:pt x="147166" y="532282"/>
                    <a:pt x="35727" y="420843"/>
                    <a:pt x="35727" y="283935"/>
                  </a:cubicBezTo>
                  <a:close/>
                  <a:moveTo>
                    <a:pt x="841616" y="1274252"/>
                  </a:moveTo>
                  <a:cubicBezTo>
                    <a:pt x="520908" y="1274252"/>
                    <a:pt x="259930" y="1011461"/>
                    <a:pt x="259930" y="688449"/>
                  </a:cubicBezTo>
                  <a:cubicBezTo>
                    <a:pt x="259930" y="647768"/>
                    <a:pt x="264117" y="607156"/>
                    <a:pt x="272351" y="567660"/>
                  </a:cubicBezTo>
                  <a:cubicBezTo>
                    <a:pt x="276259" y="567800"/>
                    <a:pt x="280167" y="567939"/>
                    <a:pt x="284074" y="567939"/>
                  </a:cubicBezTo>
                  <a:cubicBezTo>
                    <a:pt x="421541" y="567939"/>
                    <a:pt x="536538" y="469689"/>
                    <a:pt x="562497" y="339759"/>
                  </a:cubicBezTo>
                  <a:cubicBezTo>
                    <a:pt x="562985" y="339689"/>
                    <a:pt x="563473" y="339619"/>
                    <a:pt x="563962" y="339480"/>
                  </a:cubicBezTo>
                  <a:cubicBezTo>
                    <a:pt x="569614" y="337944"/>
                    <a:pt x="575755" y="336340"/>
                    <a:pt x="580500" y="335293"/>
                  </a:cubicBezTo>
                  <a:cubicBezTo>
                    <a:pt x="588524" y="348970"/>
                    <a:pt x="613994" y="374090"/>
                    <a:pt x="694381" y="423564"/>
                  </a:cubicBezTo>
                  <a:cubicBezTo>
                    <a:pt x="695357" y="424193"/>
                    <a:pt x="696404" y="424681"/>
                    <a:pt x="697521" y="425100"/>
                  </a:cubicBezTo>
                  <a:lnTo>
                    <a:pt x="751321" y="445127"/>
                  </a:lnTo>
                  <a:cubicBezTo>
                    <a:pt x="716013" y="462083"/>
                    <a:pt x="669399" y="485110"/>
                    <a:pt x="658863" y="493065"/>
                  </a:cubicBezTo>
                  <a:cubicBezTo>
                    <a:pt x="656211" y="495089"/>
                    <a:pt x="645744" y="500253"/>
                    <a:pt x="636533" y="504858"/>
                  </a:cubicBezTo>
                  <a:cubicBezTo>
                    <a:pt x="586431" y="529770"/>
                    <a:pt x="544842" y="552797"/>
                    <a:pt x="543447" y="582942"/>
                  </a:cubicBezTo>
                  <a:cubicBezTo>
                    <a:pt x="540376" y="646302"/>
                    <a:pt x="539958" y="726270"/>
                    <a:pt x="555449" y="747832"/>
                  </a:cubicBezTo>
                  <a:lnTo>
                    <a:pt x="557472" y="750693"/>
                  </a:lnTo>
                  <a:cubicBezTo>
                    <a:pt x="573173" y="772674"/>
                    <a:pt x="602480" y="813565"/>
                    <a:pt x="626555" y="829754"/>
                  </a:cubicBezTo>
                  <a:cubicBezTo>
                    <a:pt x="641697" y="839942"/>
                    <a:pt x="669330" y="890532"/>
                    <a:pt x="682588" y="914885"/>
                  </a:cubicBezTo>
                  <a:cubicBezTo>
                    <a:pt x="686007" y="921166"/>
                    <a:pt x="689077" y="926678"/>
                    <a:pt x="691590" y="931144"/>
                  </a:cubicBezTo>
                  <a:cubicBezTo>
                    <a:pt x="703871" y="952776"/>
                    <a:pt x="710779" y="977408"/>
                    <a:pt x="717408" y="1001273"/>
                  </a:cubicBezTo>
                  <a:cubicBezTo>
                    <a:pt x="718245" y="1004274"/>
                    <a:pt x="719083" y="1007274"/>
                    <a:pt x="719920" y="1010205"/>
                  </a:cubicBezTo>
                  <a:cubicBezTo>
                    <a:pt x="722363" y="1018927"/>
                    <a:pt x="728852" y="1031139"/>
                    <a:pt x="740086" y="1052003"/>
                  </a:cubicBezTo>
                  <a:cubicBezTo>
                    <a:pt x="751949" y="1073984"/>
                    <a:pt x="766673" y="1101337"/>
                    <a:pt x="775884" y="1125970"/>
                  </a:cubicBezTo>
                  <a:cubicBezTo>
                    <a:pt x="788514" y="1159673"/>
                    <a:pt x="784048" y="1170140"/>
                    <a:pt x="782373" y="1172583"/>
                  </a:cubicBezTo>
                  <a:lnTo>
                    <a:pt x="756136" y="1210334"/>
                  </a:lnTo>
                  <a:cubicBezTo>
                    <a:pt x="751530" y="1216893"/>
                    <a:pt x="751949" y="1225755"/>
                    <a:pt x="757043" y="1231896"/>
                  </a:cubicBezTo>
                  <a:cubicBezTo>
                    <a:pt x="760532" y="1236083"/>
                    <a:pt x="765556" y="1238316"/>
                    <a:pt x="770720" y="1238316"/>
                  </a:cubicBezTo>
                  <a:cubicBezTo>
                    <a:pt x="773162" y="1238316"/>
                    <a:pt x="775674" y="1237827"/>
                    <a:pt x="778047" y="1236711"/>
                  </a:cubicBezTo>
                  <a:cubicBezTo>
                    <a:pt x="791375" y="1230710"/>
                    <a:pt x="858503" y="1199309"/>
                    <a:pt x="875460" y="1173699"/>
                  </a:cubicBezTo>
                  <a:cubicBezTo>
                    <a:pt x="888509" y="1154021"/>
                    <a:pt x="884322" y="1128901"/>
                    <a:pt x="880693" y="1106780"/>
                  </a:cubicBezTo>
                  <a:cubicBezTo>
                    <a:pt x="879018" y="1096453"/>
                    <a:pt x="877204" y="1085846"/>
                    <a:pt x="878181" y="1079985"/>
                  </a:cubicBezTo>
                  <a:cubicBezTo>
                    <a:pt x="879786" y="1070146"/>
                    <a:pt x="877902" y="1055771"/>
                    <a:pt x="875529" y="1037628"/>
                  </a:cubicBezTo>
                  <a:cubicBezTo>
                    <a:pt x="873366" y="1021090"/>
                    <a:pt x="870924" y="1002320"/>
                    <a:pt x="871203" y="986759"/>
                  </a:cubicBezTo>
                  <a:cubicBezTo>
                    <a:pt x="871622" y="967081"/>
                    <a:pt x="876297" y="963662"/>
                    <a:pt x="876506" y="963522"/>
                  </a:cubicBezTo>
                  <a:cubicBezTo>
                    <a:pt x="902255" y="946077"/>
                    <a:pt x="930097" y="906233"/>
                    <a:pt x="939797" y="891649"/>
                  </a:cubicBezTo>
                  <a:cubicBezTo>
                    <a:pt x="959754" y="882787"/>
                    <a:pt x="991434" y="858224"/>
                    <a:pt x="1032604" y="825427"/>
                  </a:cubicBezTo>
                  <a:cubicBezTo>
                    <a:pt x="1048235" y="813007"/>
                    <a:pt x="1063028" y="801214"/>
                    <a:pt x="1068471" y="797934"/>
                  </a:cubicBezTo>
                  <a:cubicBezTo>
                    <a:pt x="1098686" y="779652"/>
                    <a:pt x="1114526" y="684123"/>
                    <a:pt x="1114526" y="654397"/>
                  </a:cubicBezTo>
                  <a:cubicBezTo>
                    <a:pt x="1114526" y="646721"/>
                    <a:pt x="1115224" y="639952"/>
                    <a:pt x="1115922" y="633393"/>
                  </a:cubicBezTo>
                  <a:cubicBezTo>
                    <a:pt x="1118922" y="604713"/>
                    <a:pt x="1118224" y="583430"/>
                    <a:pt x="1082497" y="550704"/>
                  </a:cubicBezTo>
                  <a:cubicBezTo>
                    <a:pt x="1066587" y="536120"/>
                    <a:pt x="1060865" y="515465"/>
                    <a:pt x="1055283" y="495508"/>
                  </a:cubicBezTo>
                  <a:cubicBezTo>
                    <a:pt x="1048375" y="470526"/>
                    <a:pt x="1040489" y="442196"/>
                    <a:pt x="1010135" y="433543"/>
                  </a:cubicBezTo>
                  <a:cubicBezTo>
                    <a:pt x="987108" y="426984"/>
                    <a:pt x="974268" y="425239"/>
                    <a:pt x="962894" y="423634"/>
                  </a:cubicBezTo>
                  <a:cubicBezTo>
                    <a:pt x="954172" y="422448"/>
                    <a:pt x="947263" y="421471"/>
                    <a:pt x="936657" y="418471"/>
                  </a:cubicBezTo>
                  <a:cubicBezTo>
                    <a:pt x="912373" y="411493"/>
                    <a:pt x="858503" y="401444"/>
                    <a:pt x="846780" y="399281"/>
                  </a:cubicBezTo>
                  <a:lnTo>
                    <a:pt x="749158" y="354761"/>
                  </a:lnTo>
                  <a:lnTo>
                    <a:pt x="721246" y="305567"/>
                  </a:lnTo>
                  <a:lnTo>
                    <a:pt x="730527" y="299565"/>
                  </a:lnTo>
                  <a:cubicBezTo>
                    <a:pt x="743575" y="291192"/>
                    <a:pt x="750414" y="276817"/>
                    <a:pt x="757043" y="262931"/>
                  </a:cubicBezTo>
                  <a:cubicBezTo>
                    <a:pt x="767720" y="240532"/>
                    <a:pt x="774000" y="230693"/>
                    <a:pt x="789281" y="230693"/>
                  </a:cubicBezTo>
                  <a:cubicBezTo>
                    <a:pt x="841895" y="230693"/>
                    <a:pt x="865830" y="230693"/>
                    <a:pt x="873645" y="207177"/>
                  </a:cubicBezTo>
                  <a:cubicBezTo>
                    <a:pt x="880065" y="187708"/>
                    <a:pt x="860178" y="179404"/>
                    <a:pt x="839104" y="170682"/>
                  </a:cubicBezTo>
                  <a:cubicBezTo>
                    <a:pt x="838267" y="170333"/>
                    <a:pt x="837360" y="169984"/>
                    <a:pt x="836453" y="169565"/>
                  </a:cubicBezTo>
                  <a:cubicBezTo>
                    <a:pt x="872040" y="163146"/>
                    <a:pt x="894649" y="156028"/>
                    <a:pt x="911257" y="150725"/>
                  </a:cubicBezTo>
                  <a:cubicBezTo>
                    <a:pt x="933935" y="143537"/>
                    <a:pt x="937773" y="142840"/>
                    <a:pt x="946705" y="147585"/>
                  </a:cubicBezTo>
                  <a:cubicBezTo>
                    <a:pt x="967639" y="158749"/>
                    <a:pt x="1002041" y="133350"/>
                    <a:pt x="1002389" y="133070"/>
                  </a:cubicBezTo>
                  <a:cubicBezTo>
                    <a:pt x="1004832" y="131186"/>
                    <a:pt x="1006925" y="129302"/>
                    <a:pt x="1008739" y="127418"/>
                  </a:cubicBezTo>
                  <a:cubicBezTo>
                    <a:pt x="1127505" y="163425"/>
                    <a:pt x="1230361" y="236694"/>
                    <a:pt x="1303909" y="333688"/>
                  </a:cubicBezTo>
                  <a:lnTo>
                    <a:pt x="1267135" y="352180"/>
                  </a:lnTo>
                  <a:cubicBezTo>
                    <a:pt x="1260785" y="355389"/>
                    <a:pt x="1256947" y="362019"/>
                    <a:pt x="1257366" y="369066"/>
                  </a:cubicBezTo>
                  <a:cubicBezTo>
                    <a:pt x="1258971" y="398444"/>
                    <a:pt x="1259738" y="434520"/>
                    <a:pt x="1258133" y="442056"/>
                  </a:cubicBezTo>
                  <a:cubicBezTo>
                    <a:pt x="1255691" y="449592"/>
                    <a:pt x="1251993" y="463828"/>
                    <a:pt x="1303281" y="519721"/>
                  </a:cubicBezTo>
                  <a:cubicBezTo>
                    <a:pt x="1303979" y="520489"/>
                    <a:pt x="1304676" y="521117"/>
                    <a:pt x="1305514" y="521745"/>
                  </a:cubicBezTo>
                  <a:cubicBezTo>
                    <a:pt x="1323308" y="535561"/>
                    <a:pt x="1340543" y="555728"/>
                    <a:pt x="1340613" y="562776"/>
                  </a:cubicBezTo>
                  <a:cubicBezTo>
                    <a:pt x="1332100" y="588803"/>
                    <a:pt x="1321773" y="646860"/>
                    <a:pt x="1343125" y="682797"/>
                  </a:cubicBezTo>
                  <a:lnTo>
                    <a:pt x="1344242" y="684681"/>
                  </a:lnTo>
                  <a:cubicBezTo>
                    <a:pt x="1358547" y="708685"/>
                    <a:pt x="1385133" y="753345"/>
                    <a:pt x="1372502" y="773720"/>
                  </a:cubicBezTo>
                  <a:cubicBezTo>
                    <a:pt x="1352964" y="805191"/>
                    <a:pt x="1332379" y="876088"/>
                    <a:pt x="1332379" y="896324"/>
                  </a:cubicBezTo>
                  <a:cubicBezTo>
                    <a:pt x="1332379" y="897440"/>
                    <a:pt x="1331751" y="898975"/>
                    <a:pt x="1330774" y="901418"/>
                  </a:cubicBezTo>
                  <a:cubicBezTo>
                    <a:pt x="1325052" y="915234"/>
                    <a:pt x="1323098" y="930516"/>
                    <a:pt x="1347033" y="948380"/>
                  </a:cubicBezTo>
                  <a:lnTo>
                    <a:pt x="1358407" y="956823"/>
                  </a:lnTo>
                  <a:cubicBezTo>
                    <a:pt x="1261552" y="1145159"/>
                    <a:pt x="1066238" y="1274182"/>
                    <a:pt x="841547" y="1274182"/>
                  </a:cubicBezTo>
                  <a:close/>
                </a:path>
              </a:pathLst>
            </a:custGeom>
            <a:solidFill>
              <a:srgbClr val="221E7C"/>
            </a:solidFill>
            <a:ln w="69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75A357CB-CD30-FBA1-F5FC-9A9277D9381E}"/>
                </a:ext>
              </a:extLst>
            </p:cNvPr>
            <p:cNvSpPr/>
            <p:nvPr/>
          </p:nvSpPr>
          <p:spPr>
            <a:xfrm>
              <a:off x="2511455" y="3131035"/>
              <a:ext cx="380021" cy="380021"/>
            </a:xfrm>
            <a:custGeom>
              <a:avLst/>
              <a:gdLst>
                <a:gd name="connsiteX0" fmla="*/ 380022 w 380021"/>
                <a:gd name="connsiteY0" fmla="*/ 190011 h 380021"/>
                <a:gd name="connsiteX1" fmla="*/ 190011 w 380021"/>
                <a:gd name="connsiteY1" fmla="*/ 0 h 380021"/>
                <a:gd name="connsiteX2" fmla="*/ 0 w 380021"/>
                <a:gd name="connsiteY2" fmla="*/ 190011 h 380021"/>
                <a:gd name="connsiteX3" fmla="*/ 190011 w 380021"/>
                <a:gd name="connsiteY3" fmla="*/ 380022 h 380021"/>
                <a:gd name="connsiteX4" fmla="*/ 380022 w 380021"/>
                <a:gd name="connsiteY4" fmla="*/ 190011 h 380021"/>
                <a:gd name="connsiteX5" fmla="*/ 17026 w 380021"/>
                <a:gd name="connsiteY5" fmla="*/ 190011 h 380021"/>
                <a:gd name="connsiteX6" fmla="*/ 190011 w 380021"/>
                <a:gd name="connsiteY6" fmla="*/ 17026 h 380021"/>
                <a:gd name="connsiteX7" fmla="*/ 362995 w 380021"/>
                <a:gd name="connsiteY7" fmla="*/ 190011 h 380021"/>
                <a:gd name="connsiteX8" fmla="*/ 190011 w 380021"/>
                <a:gd name="connsiteY8" fmla="*/ 362995 h 380021"/>
                <a:gd name="connsiteX9" fmla="*/ 17026 w 380021"/>
                <a:gd name="connsiteY9" fmla="*/ 190011 h 38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021" h="380021">
                  <a:moveTo>
                    <a:pt x="380022" y="190011"/>
                  </a:moveTo>
                  <a:cubicBezTo>
                    <a:pt x="380022" y="85271"/>
                    <a:pt x="294820" y="0"/>
                    <a:pt x="190011" y="0"/>
                  </a:cubicBezTo>
                  <a:cubicBezTo>
                    <a:pt x="85201" y="0"/>
                    <a:pt x="0" y="85201"/>
                    <a:pt x="0" y="190011"/>
                  </a:cubicBezTo>
                  <a:cubicBezTo>
                    <a:pt x="0" y="294820"/>
                    <a:pt x="85271" y="380022"/>
                    <a:pt x="190011" y="380022"/>
                  </a:cubicBezTo>
                  <a:cubicBezTo>
                    <a:pt x="294751" y="380022"/>
                    <a:pt x="380022" y="294820"/>
                    <a:pt x="380022" y="190011"/>
                  </a:cubicBezTo>
                  <a:close/>
                  <a:moveTo>
                    <a:pt x="17026" y="190011"/>
                  </a:moveTo>
                  <a:cubicBezTo>
                    <a:pt x="17026" y="94622"/>
                    <a:pt x="94622" y="17026"/>
                    <a:pt x="190011" y="17026"/>
                  </a:cubicBezTo>
                  <a:cubicBezTo>
                    <a:pt x="285400" y="17026"/>
                    <a:pt x="362995" y="94622"/>
                    <a:pt x="362995" y="190011"/>
                  </a:cubicBezTo>
                  <a:cubicBezTo>
                    <a:pt x="362995" y="285400"/>
                    <a:pt x="285400" y="362995"/>
                    <a:pt x="190011" y="362995"/>
                  </a:cubicBezTo>
                  <a:cubicBezTo>
                    <a:pt x="94622" y="362995"/>
                    <a:pt x="17026" y="285400"/>
                    <a:pt x="17026" y="190011"/>
                  </a:cubicBezTo>
                  <a:close/>
                </a:path>
              </a:pathLst>
            </a:custGeom>
            <a:solidFill>
              <a:srgbClr val="221E7C"/>
            </a:solidFill>
            <a:ln w="69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1CC551F-6D26-6913-D558-522910446E75}"/>
                </a:ext>
              </a:extLst>
            </p:cNvPr>
            <p:cNvSpPr/>
            <p:nvPr/>
          </p:nvSpPr>
          <p:spPr>
            <a:xfrm>
              <a:off x="2598262" y="3176183"/>
              <a:ext cx="130837" cy="172496"/>
            </a:xfrm>
            <a:custGeom>
              <a:avLst/>
              <a:gdLst>
                <a:gd name="connsiteX0" fmla="*/ 130837 w 130837"/>
                <a:gd name="connsiteY0" fmla="*/ 0 h 172496"/>
                <a:gd name="connsiteX1" fmla="*/ 95250 w 130837"/>
                <a:gd name="connsiteY1" fmla="*/ 0 h 172496"/>
                <a:gd name="connsiteX2" fmla="*/ 95250 w 130837"/>
                <a:gd name="connsiteY2" fmla="*/ 136908 h 172496"/>
                <a:gd name="connsiteX3" fmla="*/ 0 w 130837"/>
                <a:gd name="connsiteY3" fmla="*/ 136908 h 172496"/>
                <a:gd name="connsiteX4" fmla="*/ 0 w 130837"/>
                <a:gd name="connsiteY4" fmla="*/ 172496 h 172496"/>
                <a:gd name="connsiteX5" fmla="*/ 130837 w 130837"/>
                <a:gd name="connsiteY5" fmla="*/ 172496 h 172496"/>
                <a:gd name="connsiteX6" fmla="*/ 130837 w 130837"/>
                <a:gd name="connsiteY6" fmla="*/ 0 h 17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37" h="172496">
                  <a:moveTo>
                    <a:pt x="130837" y="0"/>
                  </a:moveTo>
                  <a:lnTo>
                    <a:pt x="95250" y="0"/>
                  </a:lnTo>
                  <a:lnTo>
                    <a:pt x="95250" y="136908"/>
                  </a:lnTo>
                  <a:lnTo>
                    <a:pt x="0" y="136908"/>
                  </a:lnTo>
                  <a:lnTo>
                    <a:pt x="0" y="172496"/>
                  </a:lnTo>
                  <a:lnTo>
                    <a:pt x="130837" y="172496"/>
                  </a:lnTo>
                  <a:lnTo>
                    <a:pt x="130837" y="0"/>
                  </a:lnTo>
                  <a:close/>
                </a:path>
              </a:pathLst>
            </a:custGeom>
            <a:solidFill>
              <a:srgbClr val="221E7C"/>
            </a:solidFill>
            <a:ln w="69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12" name="Subtítulo 2">
            <a:extLst>
              <a:ext uri="{FF2B5EF4-FFF2-40B4-BE49-F238E27FC236}">
                <a16:creationId xmlns:a16="http://schemas.microsoft.com/office/drawing/2014/main" id="{8A3BFC22-3595-9731-5131-1A777BAC14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5151" y="1562995"/>
            <a:ext cx="8134732" cy="11271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El </a:t>
            </a:r>
            <a:r>
              <a:rPr lang="es-MX" sz="1800" b="1" dirty="0">
                <a:solidFill>
                  <a:srgbClr val="72C7D5"/>
                </a:solidFill>
                <a:latin typeface="Calibri"/>
                <a:ea typeface="Calibri"/>
                <a:cs typeface="Arial"/>
              </a:rPr>
              <a:t>objetivo general </a:t>
            </a: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es generar desarrollos y/o adaptaciones tecnológicas que habiliten la valorización de residuos y fomenten la economía circular en los sectores productivos priorizados y sus cadenas de valor, asegurando su implementación en la industria durante la ejecución del programa.</a:t>
            </a:r>
            <a:endParaRPr lang="es-MX" altLang="es-CL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just">
              <a:buFont typeface="+mj-lt"/>
              <a:buAutoNum type="alphaLcParenR"/>
            </a:pPr>
            <a:endParaRPr lang="es-MX" sz="2000" dirty="0">
              <a:ea typeface="Calibri"/>
              <a:cs typeface="Arial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A3DA180-3197-0F37-FE1B-6FB2AF1D0997}"/>
              </a:ext>
            </a:extLst>
          </p:cNvPr>
          <p:cNvSpPr/>
          <p:nvPr/>
        </p:nvSpPr>
        <p:spPr>
          <a:xfrm>
            <a:off x="519985" y="4174536"/>
            <a:ext cx="1429305" cy="1272636"/>
          </a:xfrm>
          <a:custGeom>
            <a:avLst/>
            <a:gdLst>
              <a:gd name="connsiteX0" fmla="*/ 96911 w 330018"/>
              <a:gd name="connsiteY0" fmla="*/ 256617 h 342930"/>
              <a:gd name="connsiteX1" fmla="*/ 100910 w 330018"/>
              <a:gd name="connsiteY1" fmla="*/ 256617 h 342930"/>
              <a:gd name="connsiteX2" fmla="*/ 100910 w 330018"/>
              <a:gd name="connsiteY2" fmla="*/ 255985 h 342930"/>
              <a:gd name="connsiteX3" fmla="*/ 56210 w 330018"/>
              <a:gd name="connsiteY3" fmla="*/ 152197 h 342930"/>
              <a:gd name="connsiteX4" fmla="*/ 52912 w 330018"/>
              <a:gd name="connsiteY4" fmla="*/ 146092 h 342930"/>
              <a:gd name="connsiteX5" fmla="*/ 49333 w 330018"/>
              <a:gd name="connsiteY5" fmla="*/ 152057 h 342930"/>
              <a:gd name="connsiteX6" fmla="*/ 0 w 330018"/>
              <a:gd name="connsiteY6" fmla="*/ 253739 h 342930"/>
              <a:gd name="connsiteX7" fmla="*/ 0 w 330018"/>
              <a:gd name="connsiteY7" fmla="*/ 256196 h 342930"/>
              <a:gd name="connsiteX8" fmla="*/ 0 w 330018"/>
              <a:gd name="connsiteY8" fmla="*/ 256406 h 342930"/>
              <a:gd name="connsiteX9" fmla="*/ 0 w 330018"/>
              <a:gd name="connsiteY9" fmla="*/ 257599 h 342930"/>
              <a:gd name="connsiteX10" fmla="*/ 32701 w 330018"/>
              <a:gd name="connsiteY10" fmla="*/ 290300 h 342930"/>
              <a:gd name="connsiteX11" fmla="*/ 45894 w 330018"/>
              <a:gd name="connsiteY11" fmla="*/ 287493 h 342930"/>
              <a:gd name="connsiteX12" fmla="*/ 45894 w 330018"/>
              <a:gd name="connsiteY12" fmla="*/ 325808 h 342930"/>
              <a:gd name="connsiteX13" fmla="*/ 53894 w 330018"/>
              <a:gd name="connsiteY13" fmla="*/ 325808 h 342930"/>
              <a:gd name="connsiteX14" fmla="*/ 53894 w 330018"/>
              <a:gd name="connsiteY14" fmla="*/ 287002 h 342930"/>
              <a:gd name="connsiteX15" fmla="*/ 68139 w 330018"/>
              <a:gd name="connsiteY15" fmla="*/ 290300 h 342930"/>
              <a:gd name="connsiteX16" fmla="*/ 100840 w 330018"/>
              <a:gd name="connsiteY16" fmla="*/ 257599 h 342930"/>
              <a:gd name="connsiteX17" fmla="*/ 100840 w 330018"/>
              <a:gd name="connsiteY17" fmla="*/ 256757 h 342930"/>
              <a:gd name="connsiteX18" fmla="*/ 96840 w 330018"/>
              <a:gd name="connsiteY18" fmla="*/ 256617 h 342930"/>
              <a:gd name="connsiteX19" fmla="*/ 68210 w 330018"/>
              <a:gd name="connsiteY19" fmla="*/ 282300 h 342930"/>
              <a:gd name="connsiteX20" fmla="*/ 53964 w 330018"/>
              <a:gd name="connsiteY20" fmla="*/ 277669 h 342930"/>
              <a:gd name="connsiteX21" fmla="*/ 53964 w 330018"/>
              <a:gd name="connsiteY21" fmla="*/ 262862 h 342930"/>
              <a:gd name="connsiteX22" fmla="*/ 74946 w 330018"/>
              <a:gd name="connsiteY22" fmla="*/ 236898 h 342930"/>
              <a:gd name="connsiteX23" fmla="*/ 68771 w 330018"/>
              <a:gd name="connsiteY23" fmla="*/ 231845 h 342930"/>
              <a:gd name="connsiteX24" fmla="*/ 53964 w 330018"/>
              <a:gd name="connsiteY24" fmla="*/ 250090 h 342930"/>
              <a:gd name="connsiteX25" fmla="*/ 53964 w 330018"/>
              <a:gd name="connsiteY25" fmla="*/ 208267 h 342930"/>
              <a:gd name="connsiteX26" fmla="*/ 45964 w 330018"/>
              <a:gd name="connsiteY26" fmla="*/ 208267 h 342930"/>
              <a:gd name="connsiteX27" fmla="*/ 45964 w 330018"/>
              <a:gd name="connsiteY27" fmla="*/ 249669 h 342930"/>
              <a:gd name="connsiteX28" fmla="*/ 32350 w 330018"/>
              <a:gd name="connsiteY28" fmla="*/ 231915 h 342930"/>
              <a:gd name="connsiteX29" fmla="*/ 26035 w 330018"/>
              <a:gd name="connsiteY29" fmla="*/ 236757 h 342930"/>
              <a:gd name="connsiteX30" fmla="*/ 46034 w 330018"/>
              <a:gd name="connsiteY30" fmla="*/ 262722 h 342930"/>
              <a:gd name="connsiteX31" fmla="*/ 46034 w 330018"/>
              <a:gd name="connsiteY31" fmla="*/ 278300 h 342930"/>
              <a:gd name="connsiteX32" fmla="*/ 32841 w 330018"/>
              <a:gd name="connsiteY32" fmla="*/ 282230 h 342930"/>
              <a:gd name="connsiteX33" fmla="*/ 8070 w 330018"/>
              <a:gd name="connsiteY33" fmla="*/ 257459 h 342930"/>
              <a:gd name="connsiteX34" fmla="*/ 8070 w 330018"/>
              <a:gd name="connsiteY34" fmla="*/ 256757 h 342930"/>
              <a:gd name="connsiteX35" fmla="*/ 8070 w 330018"/>
              <a:gd name="connsiteY35" fmla="*/ 255915 h 342930"/>
              <a:gd name="connsiteX36" fmla="*/ 8070 w 330018"/>
              <a:gd name="connsiteY36" fmla="*/ 255704 h 342930"/>
              <a:gd name="connsiteX37" fmla="*/ 8070 w 330018"/>
              <a:gd name="connsiteY37" fmla="*/ 253739 h 342930"/>
              <a:gd name="connsiteX38" fmla="*/ 52631 w 330018"/>
              <a:gd name="connsiteY38" fmla="*/ 162092 h 342930"/>
              <a:gd name="connsiteX39" fmla="*/ 92981 w 330018"/>
              <a:gd name="connsiteY39" fmla="*/ 255915 h 342930"/>
              <a:gd name="connsiteX40" fmla="*/ 92981 w 330018"/>
              <a:gd name="connsiteY40" fmla="*/ 256476 h 342930"/>
              <a:gd name="connsiteX41" fmla="*/ 92981 w 330018"/>
              <a:gd name="connsiteY41" fmla="*/ 257459 h 342930"/>
              <a:gd name="connsiteX42" fmla="*/ 68210 w 330018"/>
              <a:gd name="connsiteY42" fmla="*/ 282230 h 342930"/>
              <a:gd name="connsiteX43" fmla="*/ 329538 w 330018"/>
              <a:gd name="connsiteY43" fmla="*/ 126935 h 342930"/>
              <a:gd name="connsiteX44" fmla="*/ 323854 w 330018"/>
              <a:gd name="connsiteY44" fmla="*/ 123145 h 342930"/>
              <a:gd name="connsiteX45" fmla="*/ 292767 w 330018"/>
              <a:gd name="connsiteY45" fmla="*/ 123145 h 342930"/>
              <a:gd name="connsiteX46" fmla="*/ 292767 w 330018"/>
              <a:gd name="connsiteY46" fmla="*/ 55918 h 342930"/>
              <a:gd name="connsiteX47" fmla="*/ 267223 w 330018"/>
              <a:gd name="connsiteY47" fmla="*/ 30375 h 342930"/>
              <a:gd name="connsiteX48" fmla="*/ 215084 w 330018"/>
              <a:gd name="connsiteY48" fmla="*/ 30375 h 342930"/>
              <a:gd name="connsiteX49" fmla="*/ 208909 w 330018"/>
              <a:gd name="connsiteY49" fmla="*/ 36550 h 342930"/>
              <a:gd name="connsiteX50" fmla="*/ 208909 w 330018"/>
              <a:gd name="connsiteY50" fmla="*/ 67708 h 342930"/>
              <a:gd name="connsiteX51" fmla="*/ 215084 w 330018"/>
              <a:gd name="connsiteY51" fmla="*/ 73883 h 342930"/>
              <a:gd name="connsiteX52" fmla="*/ 230803 w 330018"/>
              <a:gd name="connsiteY52" fmla="*/ 73883 h 342930"/>
              <a:gd name="connsiteX53" fmla="*/ 248417 w 330018"/>
              <a:gd name="connsiteY53" fmla="*/ 91497 h 342930"/>
              <a:gd name="connsiteX54" fmla="*/ 248417 w 330018"/>
              <a:gd name="connsiteY54" fmla="*/ 123215 h 342930"/>
              <a:gd name="connsiteX55" fmla="*/ 216347 w 330018"/>
              <a:gd name="connsiteY55" fmla="*/ 123215 h 342930"/>
              <a:gd name="connsiteX56" fmla="*/ 210663 w 330018"/>
              <a:gd name="connsiteY56" fmla="*/ 127005 h 342930"/>
              <a:gd name="connsiteX57" fmla="*/ 211996 w 330018"/>
              <a:gd name="connsiteY57" fmla="*/ 133742 h 342930"/>
              <a:gd name="connsiteX58" fmla="*/ 265750 w 330018"/>
              <a:gd name="connsiteY58" fmla="*/ 187495 h 342930"/>
              <a:gd name="connsiteX59" fmla="*/ 270100 w 330018"/>
              <a:gd name="connsiteY59" fmla="*/ 189320 h 342930"/>
              <a:gd name="connsiteX60" fmla="*/ 274451 w 330018"/>
              <a:gd name="connsiteY60" fmla="*/ 187495 h 342930"/>
              <a:gd name="connsiteX61" fmla="*/ 328205 w 330018"/>
              <a:gd name="connsiteY61" fmla="*/ 133742 h 342930"/>
              <a:gd name="connsiteX62" fmla="*/ 329538 w 330018"/>
              <a:gd name="connsiteY62" fmla="*/ 127005 h 342930"/>
              <a:gd name="connsiteX63" fmla="*/ 270030 w 330018"/>
              <a:gd name="connsiteY63" fmla="*/ 180548 h 342930"/>
              <a:gd name="connsiteX64" fmla="*/ 220628 w 330018"/>
              <a:gd name="connsiteY64" fmla="*/ 131145 h 342930"/>
              <a:gd name="connsiteX65" fmla="*/ 250171 w 330018"/>
              <a:gd name="connsiteY65" fmla="*/ 131145 h 342930"/>
              <a:gd name="connsiteX66" fmla="*/ 256346 w 330018"/>
              <a:gd name="connsiteY66" fmla="*/ 124970 h 342930"/>
              <a:gd name="connsiteX67" fmla="*/ 256346 w 330018"/>
              <a:gd name="connsiteY67" fmla="*/ 91497 h 342930"/>
              <a:gd name="connsiteX68" fmla="*/ 230803 w 330018"/>
              <a:gd name="connsiteY68" fmla="*/ 65953 h 342930"/>
              <a:gd name="connsiteX69" fmla="*/ 216909 w 330018"/>
              <a:gd name="connsiteY69" fmla="*/ 65953 h 342930"/>
              <a:gd name="connsiteX70" fmla="*/ 216909 w 330018"/>
              <a:gd name="connsiteY70" fmla="*/ 38375 h 342930"/>
              <a:gd name="connsiteX71" fmla="*/ 267223 w 330018"/>
              <a:gd name="connsiteY71" fmla="*/ 38375 h 342930"/>
              <a:gd name="connsiteX72" fmla="*/ 284837 w 330018"/>
              <a:gd name="connsiteY72" fmla="*/ 55989 h 342930"/>
              <a:gd name="connsiteX73" fmla="*/ 284837 w 330018"/>
              <a:gd name="connsiteY73" fmla="*/ 125040 h 342930"/>
              <a:gd name="connsiteX74" fmla="*/ 291012 w 330018"/>
              <a:gd name="connsiteY74" fmla="*/ 131215 h 342930"/>
              <a:gd name="connsiteX75" fmla="*/ 319573 w 330018"/>
              <a:gd name="connsiteY75" fmla="*/ 131215 h 342930"/>
              <a:gd name="connsiteX76" fmla="*/ 270171 w 330018"/>
              <a:gd name="connsiteY76" fmla="*/ 180618 h 342930"/>
              <a:gd name="connsiteX77" fmla="*/ 185260 w 330018"/>
              <a:gd name="connsiteY77" fmla="*/ 59918 h 342930"/>
              <a:gd name="connsiteX78" fmla="*/ 183435 w 330018"/>
              <a:gd name="connsiteY78" fmla="*/ 55568 h 342930"/>
              <a:gd name="connsiteX79" fmla="*/ 129682 w 330018"/>
              <a:gd name="connsiteY79" fmla="*/ 1814 h 342930"/>
              <a:gd name="connsiteX80" fmla="*/ 122945 w 330018"/>
              <a:gd name="connsiteY80" fmla="*/ 481 h 342930"/>
              <a:gd name="connsiteX81" fmla="*/ 119156 w 330018"/>
              <a:gd name="connsiteY81" fmla="*/ 6165 h 342930"/>
              <a:gd name="connsiteX82" fmla="*/ 119156 w 330018"/>
              <a:gd name="connsiteY82" fmla="*/ 37322 h 342930"/>
              <a:gd name="connsiteX83" fmla="*/ 51929 w 330018"/>
              <a:gd name="connsiteY83" fmla="*/ 37322 h 342930"/>
              <a:gd name="connsiteX84" fmla="*/ 26386 w 330018"/>
              <a:gd name="connsiteY84" fmla="*/ 62866 h 342930"/>
              <a:gd name="connsiteX85" fmla="*/ 26386 w 330018"/>
              <a:gd name="connsiteY85" fmla="*/ 115005 h 342930"/>
              <a:gd name="connsiteX86" fmla="*/ 32561 w 330018"/>
              <a:gd name="connsiteY86" fmla="*/ 121180 h 342930"/>
              <a:gd name="connsiteX87" fmla="*/ 63718 w 330018"/>
              <a:gd name="connsiteY87" fmla="*/ 121180 h 342930"/>
              <a:gd name="connsiteX88" fmla="*/ 69894 w 330018"/>
              <a:gd name="connsiteY88" fmla="*/ 115005 h 342930"/>
              <a:gd name="connsiteX89" fmla="*/ 69894 w 330018"/>
              <a:gd name="connsiteY89" fmla="*/ 99286 h 342930"/>
              <a:gd name="connsiteX90" fmla="*/ 87507 w 330018"/>
              <a:gd name="connsiteY90" fmla="*/ 81672 h 342930"/>
              <a:gd name="connsiteX91" fmla="*/ 119226 w 330018"/>
              <a:gd name="connsiteY91" fmla="*/ 81672 h 342930"/>
              <a:gd name="connsiteX92" fmla="*/ 119226 w 330018"/>
              <a:gd name="connsiteY92" fmla="*/ 113742 h 342930"/>
              <a:gd name="connsiteX93" fmla="*/ 123016 w 330018"/>
              <a:gd name="connsiteY93" fmla="*/ 119426 h 342930"/>
              <a:gd name="connsiteX94" fmla="*/ 129752 w 330018"/>
              <a:gd name="connsiteY94" fmla="*/ 118093 h 342930"/>
              <a:gd name="connsiteX95" fmla="*/ 183506 w 330018"/>
              <a:gd name="connsiteY95" fmla="*/ 64339 h 342930"/>
              <a:gd name="connsiteX96" fmla="*/ 185330 w 330018"/>
              <a:gd name="connsiteY96" fmla="*/ 59989 h 342930"/>
              <a:gd name="connsiteX97" fmla="*/ 127085 w 330018"/>
              <a:gd name="connsiteY97" fmla="*/ 109321 h 342930"/>
              <a:gd name="connsiteX98" fmla="*/ 127085 w 330018"/>
              <a:gd name="connsiteY98" fmla="*/ 79778 h 342930"/>
              <a:gd name="connsiteX99" fmla="*/ 120910 w 330018"/>
              <a:gd name="connsiteY99" fmla="*/ 73602 h 342930"/>
              <a:gd name="connsiteX100" fmla="*/ 87437 w 330018"/>
              <a:gd name="connsiteY100" fmla="*/ 73602 h 342930"/>
              <a:gd name="connsiteX101" fmla="*/ 61894 w 330018"/>
              <a:gd name="connsiteY101" fmla="*/ 99146 h 342930"/>
              <a:gd name="connsiteX102" fmla="*/ 61894 w 330018"/>
              <a:gd name="connsiteY102" fmla="*/ 113040 h 342930"/>
              <a:gd name="connsiteX103" fmla="*/ 34315 w 330018"/>
              <a:gd name="connsiteY103" fmla="*/ 113040 h 342930"/>
              <a:gd name="connsiteX104" fmla="*/ 34315 w 330018"/>
              <a:gd name="connsiteY104" fmla="*/ 62725 h 342930"/>
              <a:gd name="connsiteX105" fmla="*/ 51929 w 330018"/>
              <a:gd name="connsiteY105" fmla="*/ 45112 h 342930"/>
              <a:gd name="connsiteX106" fmla="*/ 120980 w 330018"/>
              <a:gd name="connsiteY106" fmla="*/ 45112 h 342930"/>
              <a:gd name="connsiteX107" fmla="*/ 127156 w 330018"/>
              <a:gd name="connsiteY107" fmla="*/ 38936 h 342930"/>
              <a:gd name="connsiteX108" fmla="*/ 127156 w 330018"/>
              <a:gd name="connsiteY108" fmla="*/ 10586 h 342930"/>
              <a:gd name="connsiteX109" fmla="*/ 176558 w 330018"/>
              <a:gd name="connsiteY109" fmla="*/ 59989 h 342930"/>
              <a:gd name="connsiteX110" fmla="*/ 127156 w 330018"/>
              <a:gd name="connsiteY110" fmla="*/ 109391 h 342930"/>
              <a:gd name="connsiteX111" fmla="*/ 284697 w 330018"/>
              <a:gd name="connsiteY111" fmla="*/ 221810 h 342930"/>
              <a:gd name="connsiteX112" fmla="*/ 253539 w 330018"/>
              <a:gd name="connsiteY112" fmla="*/ 221810 h 342930"/>
              <a:gd name="connsiteX113" fmla="*/ 247364 w 330018"/>
              <a:gd name="connsiteY113" fmla="*/ 227985 h 342930"/>
              <a:gd name="connsiteX114" fmla="*/ 247364 w 330018"/>
              <a:gd name="connsiteY114" fmla="*/ 243705 h 342930"/>
              <a:gd name="connsiteX115" fmla="*/ 229750 w 330018"/>
              <a:gd name="connsiteY115" fmla="*/ 261318 h 342930"/>
              <a:gd name="connsiteX116" fmla="*/ 198032 w 330018"/>
              <a:gd name="connsiteY116" fmla="*/ 261318 h 342930"/>
              <a:gd name="connsiteX117" fmla="*/ 198032 w 330018"/>
              <a:gd name="connsiteY117" fmla="*/ 229249 h 342930"/>
              <a:gd name="connsiteX118" fmla="*/ 194242 w 330018"/>
              <a:gd name="connsiteY118" fmla="*/ 223565 h 342930"/>
              <a:gd name="connsiteX119" fmla="*/ 187506 w 330018"/>
              <a:gd name="connsiteY119" fmla="*/ 224898 h 342930"/>
              <a:gd name="connsiteX120" fmla="*/ 133752 w 330018"/>
              <a:gd name="connsiteY120" fmla="*/ 278651 h 342930"/>
              <a:gd name="connsiteX121" fmla="*/ 131927 w 330018"/>
              <a:gd name="connsiteY121" fmla="*/ 283002 h 342930"/>
              <a:gd name="connsiteX122" fmla="*/ 133752 w 330018"/>
              <a:gd name="connsiteY122" fmla="*/ 287353 h 342930"/>
              <a:gd name="connsiteX123" fmla="*/ 187506 w 330018"/>
              <a:gd name="connsiteY123" fmla="*/ 341106 h 342930"/>
              <a:gd name="connsiteX124" fmla="*/ 191856 w 330018"/>
              <a:gd name="connsiteY124" fmla="*/ 342931 h 342930"/>
              <a:gd name="connsiteX125" fmla="*/ 194242 w 330018"/>
              <a:gd name="connsiteY125" fmla="*/ 342440 h 342930"/>
              <a:gd name="connsiteX126" fmla="*/ 198032 w 330018"/>
              <a:gd name="connsiteY126" fmla="*/ 336755 h 342930"/>
              <a:gd name="connsiteX127" fmla="*/ 198032 w 330018"/>
              <a:gd name="connsiteY127" fmla="*/ 305668 h 342930"/>
              <a:gd name="connsiteX128" fmla="*/ 265258 w 330018"/>
              <a:gd name="connsiteY128" fmla="*/ 305668 h 342930"/>
              <a:gd name="connsiteX129" fmla="*/ 290802 w 330018"/>
              <a:gd name="connsiteY129" fmla="*/ 280125 h 342930"/>
              <a:gd name="connsiteX130" fmla="*/ 290802 w 330018"/>
              <a:gd name="connsiteY130" fmla="*/ 227985 h 342930"/>
              <a:gd name="connsiteX131" fmla="*/ 284626 w 330018"/>
              <a:gd name="connsiteY131" fmla="*/ 221810 h 342930"/>
              <a:gd name="connsiteX132" fmla="*/ 282872 w 330018"/>
              <a:gd name="connsiteY132" fmla="*/ 280125 h 342930"/>
              <a:gd name="connsiteX133" fmla="*/ 265258 w 330018"/>
              <a:gd name="connsiteY133" fmla="*/ 297739 h 342930"/>
              <a:gd name="connsiteX134" fmla="*/ 196207 w 330018"/>
              <a:gd name="connsiteY134" fmla="*/ 297739 h 342930"/>
              <a:gd name="connsiteX135" fmla="*/ 190032 w 330018"/>
              <a:gd name="connsiteY135" fmla="*/ 303914 h 342930"/>
              <a:gd name="connsiteX136" fmla="*/ 190032 w 330018"/>
              <a:gd name="connsiteY136" fmla="*/ 332475 h 342930"/>
              <a:gd name="connsiteX137" fmla="*/ 140629 w 330018"/>
              <a:gd name="connsiteY137" fmla="*/ 283072 h 342930"/>
              <a:gd name="connsiteX138" fmla="*/ 190032 w 330018"/>
              <a:gd name="connsiteY138" fmla="*/ 233670 h 342930"/>
              <a:gd name="connsiteX139" fmla="*/ 190032 w 330018"/>
              <a:gd name="connsiteY139" fmla="*/ 263213 h 342930"/>
              <a:gd name="connsiteX140" fmla="*/ 196207 w 330018"/>
              <a:gd name="connsiteY140" fmla="*/ 269388 h 342930"/>
              <a:gd name="connsiteX141" fmla="*/ 229680 w 330018"/>
              <a:gd name="connsiteY141" fmla="*/ 269388 h 342930"/>
              <a:gd name="connsiteX142" fmla="*/ 255223 w 330018"/>
              <a:gd name="connsiteY142" fmla="*/ 243845 h 342930"/>
              <a:gd name="connsiteX143" fmla="*/ 255223 w 330018"/>
              <a:gd name="connsiteY143" fmla="*/ 229950 h 342930"/>
              <a:gd name="connsiteX144" fmla="*/ 282802 w 330018"/>
              <a:gd name="connsiteY144" fmla="*/ 229950 h 342930"/>
              <a:gd name="connsiteX145" fmla="*/ 282802 w 330018"/>
              <a:gd name="connsiteY145" fmla="*/ 280265 h 3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30018" h="342930">
                <a:moveTo>
                  <a:pt x="96911" y="256617"/>
                </a:moveTo>
                <a:lnTo>
                  <a:pt x="100910" y="256617"/>
                </a:lnTo>
                <a:cubicBezTo>
                  <a:pt x="100910" y="256617"/>
                  <a:pt x="100910" y="255985"/>
                  <a:pt x="100910" y="255985"/>
                </a:cubicBezTo>
                <a:cubicBezTo>
                  <a:pt x="101332" y="235845"/>
                  <a:pt x="60841" y="160688"/>
                  <a:pt x="56210" y="152197"/>
                </a:cubicBezTo>
                <a:lnTo>
                  <a:pt x="52912" y="146092"/>
                </a:lnTo>
                <a:lnTo>
                  <a:pt x="49333" y="152057"/>
                </a:lnTo>
                <a:cubicBezTo>
                  <a:pt x="44350" y="160338"/>
                  <a:pt x="491" y="233529"/>
                  <a:pt x="0" y="253739"/>
                </a:cubicBezTo>
                <a:cubicBezTo>
                  <a:pt x="0" y="254582"/>
                  <a:pt x="0" y="255353"/>
                  <a:pt x="0" y="256196"/>
                </a:cubicBezTo>
                <a:lnTo>
                  <a:pt x="0" y="256406"/>
                </a:lnTo>
                <a:cubicBezTo>
                  <a:pt x="0" y="256827"/>
                  <a:pt x="0" y="257248"/>
                  <a:pt x="0" y="257599"/>
                </a:cubicBezTo>
                <a:cubicBezTo>
                  <a:pt x="0" y="275634"/>
                  <a:pt x="14667" y="290300"/>
                  <a:pt x="32701" y="290300"/>
                </a:cubicBezTo>
                <a:cubicBezTo>
                  <a:pt x="37333" y="290300"/>
                  <a:pt x="41754" y="289318"/>
                  <a:pt x="45894" y="287493"/>
                </a:cubicBezTo>
                <a:lnTo>
                  <a:pt x="45894" y="325808"/>
                </a:lnTo>
                <a:lnTo>
                  <a:pt x="53894" y="325808"/>
                </a:lnTo>
                <a:lnTo>
                  <a:pt x="53894" y="287002"/>
                </a:lnTo>
                <a:cubicBezTo>
                  <a:pt x="58315" y="289177"/>
                  <a:pt x="63157" y="290300"/>
                  <a:pt x="68139" y="290300"/>
                </a:cubicBezTo>
                <a:cubicBezTo>
                  <a:pt x="86174" y="290300"/>
                  <a:pt x="100840" y="275634"/>
                  <a:pt x="100840" y="257599"/>
                </a:cubicBezTo>
                <a:cubicBezTo>
                  <a:pt x="100840" y="257318"/>
                  <a:pt x="100840" y="257038"/>
                  <a:pt x="100840" y="256757"/>
                </a:cubicBezTo>
                <a:lnTo>
                  <a:pt x="96840" y="256617"/>
                </a:lnTo>
                <a:close/>
                <a:moveTo>
                  <a:pt x="68210" y="282300"/>
                </a:moveTo>
                <a:cubicBezTo>
                  <a:pt x="63016" y="282300"/>
                  <a:pt x="58104" y="280686"/>
                  <a:pt x="53964" y="277669"/>
                </a:cubicBezTo>
                <a:lnTo>
                  <a:pt x="53964" y="262862"/>
                </a:lnTo>
                <a:lnTo>
                  <a:pt x="74946" y="236898"/>
                </a:lnTo>
                <a:lnTo>
                  <a:pt x="68771" y="231845"/>
                </a:lnTo>
                <a:lnTo>
                  <a:pt x="53964" y="250090"/>
                </a:lnTo>
                <a:lnTo>
                  <a:pt x="53964" y="208267"/>
                </a:lnTo>
                <a:lnTo>
                  <a:pt x="45964" y="208267"/>
                </a:lnTo>
                <a:lnTo>
                  <a:pt x="45964" y="249669"/>
                </a:lnTo>
                <a:lnTo>
                  <a:pt x="32350" y="231915"/>
                </a:lnTo>
                <a:lnTo>
                  <a:pt x="26035" y="236757"/>
                </a:lnTo>
                <a:lnTo>
                  <a:pt x="46034" y="262722"/>
                </a:lnTo>
                <a:lnTo>
                  <a:pt x="46034" y="278300"/>
                </a:lnTo>
                <a:cubicBezTo>
                  <a:pt x="42105" y="280827"/>
                  <a:pt x="37613" y="282230"/>
                  <a:pt x="32841" y="282230"/>
                </a:cubicBezTo>
                <a:cubicBezTo>
                  <a:pt x="19228" y="282230"/>
                  <a:pt x="8070" y="271143"/>
                  <a:pt x="8070" y="257459"/>
                </a:cubicBezTo>
                <a:cubicBezTo>
                  <a:pt x="8070" y="257248"/>
                  <a:pt x="8070" y="256967"/>
                  <a:pt x="8070" y="256757"/>
                </a:cubicBezTo>
                <a:lnTo>
                  <a:pt x="8070" y="255915"/>
                </a:lnTo>
                <a:cubicBezTo>
                  <a:pt x="8070" y="255915"/>
                  <a:pt x="8070" y="255704"/>
                  <a:pt x="8070" y="255704"/>
                </a:cubicBezTo>
                <a:cubicBezTo>
                  <a:pt x="8070" y="255073"/>
                  <a:pt x="8070" y="254441"/>
                  <a:pt x="8070" y="253739"/>
                </a:cubicBezTo>
                <a:cubicBezTo>
                  <a:pt x="8351" y="239705"/>
                  <a:pt x="37613" y="187495"/>
                  <a:pt x="52631" y="162092"/>
                </a:cubicBezTo>
                <a:cubicBezTo>
                  <a:pt x="66525" y="188197"/>
                  <a:pt x="93332" y="241669"/>
                  <a:pt x="92981" y="255915"/>
                </a:cubicBezTo>
                <a:lnTo>
                  <a:pt x="92981" y="256476"/>
                </a:lnTo>
                <a:cubicBezTo>
                  <a:pt x="92981" y="256476"/>
                  <a:pt x="92981" y="257459"/>
                  <a:pt x="92981" y="257459"/>
                </a:cubicBezTo>
                <a:cubicBezTo>
                  <a:pt x="92981" y="271072"/>
                  <a:pt x="81893" y="282230"/>
                  <a:pt x="68210" y="282230"/>
                </a:cubicBezTo>
                <a:close/>
                <a:moveTo>
                  <a:pt x="329538" y="126935"/>
                </a:moveTo>
                <a:cubicBezTo>
                  <a:pt x="328556" y="124619"/>
                  <a:pt x="326310" y="123145"/>
                  <a:pt x="323854" y="123145"/>
                </a:cubicBezTo>
                <a:lnTo>
                  <a:pt x="292767" y="123145"/>
                </a:lnTo>
                <a:lnTo>
                  <a:pt x="292767" y="55918"/>
                </a:lnTo>
                <a:cubicBezTo>
                  <a:pt x="292767" y="41813"/>
                  <a:pt x="281328" y="30375"/>
                  <a:pt x="267223" y="30375"/>
                </a:cubicBezTo>
                <a:lnTo>
                  <a:pt x="215084" y="30375"/>
                </a:lnTo>
                <a:cubicBezTo>
                  <a:pt x="211715" y="30375"/>
                  <a:pt x="208909" y="33112"/>
                  <a:pt x="208909" y="36550"/>
                </a:cubicBezTo>
                <a:lnTo>
                  <a:pt x="208909" y="67708"/>
                </a:lnTo>
                <a:cubicBezTo>
                  <a:pt x="208909" y="71146"/>
                  <a:pt x="211646" y="73883"/>
                  <a:pt x="215084" y="73883"/>
                </a:cubicBezTo>
                <a:lnTo>
                  <a:pt x="230803" y="73883"/>
                </a:lnTo>
                <a:cubicBezTo>
                  <a:pt x="240487" y="73883"/>
                  <a:pt x="248417" y="81743"/>
                  <a:pt x="248417" y="91497"/>
                </a:cubicBezTo>
                <a:lnTo>
                  <a:pt x="248417" y="123215"/>
                </a:lnTo>
                <a:lnTo>
                  <a:pt x="216347" y="123215"/>
                </a:lnTo>
                <a:cubicBezTo>
                  <a:pt x="213821" y="123215"/>
                  <a:pt x="211575" y="124689"/>
                  <a:pt x="210663" y="127005"/>
                </a:cubicBezTo>
                <a:cubicBezTo>
                  <a:pt x="209751" y="129321"/>
                  <a:pt x="210242" y="131987"/>
                  <a:pt x="211996" y="133742"/>
                </a:cubicBezTo>
                <a:lnTo>
                  <a:pt x="265750" y="187495"/>
                </a:lnTo>
                <a:cubicBezTo>
                  <a:pt x="266943" y="188688"/>
                  <a:pt x="268557" y="189320"/>
                  <a:pt x="270100" y="189320"/>
                </a:cubicBezTo>
                <a:cubicBezTo>
                  <a:pt x="271644" y="189320"/>
                  <a:pt x="273258" y="188688"/>
                  <a:pt x="274451" y="187495"/>
                </a:cubicBezTo>
                <a:lnTo>
                  <a:pt x="328205" y="133742"/>
                </a:lnTo>
                <a:cubicBezTo>
                  <a:pt x="329959" y="131987"/>
                  <a:pt x="330521" y="129321"/>
                  <a:pt x="329538" y="127005"/>
                </a:cubicBezTo>
                <a:close/>
                <a:moveTo>
                  <a:pt x="270030" y="180548"/>
                </a:moveTo>
                <a:lnTo>
                  <a:pt x="220628" y="131145"/>
                </a:lnTo>
                <a:lnTo>
                  <a:pt x="250171" y="131145"/>
                </a:lnTo>
                <a:cubicBezTo>
                  <a:pt x="253539" y="131145"/>
                  <a:pt x="256346" y="128408"/>
                  <a:pt x="256346" y="124970"/>
                </a:cubicBezTo>
                <a:lnTo>
                  <a:pt x="256346" y="91497"/>
                </a:lnTo>
                <a:cubicBezTo>
                  <a:pt x="256346" y="77392"/>
                  <a:pt x="244908" y="65953"/>
                  <a:pt x="230803" y="65953"/>
                </a:cubicBezTo>
                <a:lnTo>
                  <a:pt x="216909" y="65953"/>
                </a:lnTo>
                <a:lnTo>
                  <a:pt x="216909" y="38375"/>
                </a:lnTo>
                <a:lnTo>
                  <a:pt x="267223" y="38375"/>
                </a:lnTo>
                <a:cubicBezTo>
                  <a:pt x="276907" y="38375"/>
                  <a:pt x="284837" y="46234"/>
                  <a:pt x="284837" y="55989"/>
                </a:cubicBezTo>
                <a:lnTo>
                  <a:pt x="284837" y="125040"/>
                </a:lnTo>
                <a:cubicBezTo>
                  <a:pt x="284837" y="128479"/>
                  <a:pt x="287574" y="131215"/>
                  <a:pt x="291012" y="131215"/>
                </a:cubicBezTo>
                <a:lnTo>
                  <a:pt x="319573" y="131215"/>
                </a:lnTo>
                <a:lnTo>
                  <a:pt x="270171" y="180618"/>
                </a:lnTo>
                <a:close/>
                <a:moveTo>
                  <a:pt x="185260" y="59918"/>
                </a:moveTo>
                <a:cubicBezTo>
                  <a:pt x="185260" y="58234"/>
                  <a:pt x="184628" y="56690"/>
                  <a:pt x="183435" y="55568"/>
                </a:cubicBezTo>
                <a:lnTo>
                  <a:pt x="129682" y="1814"/>
                </a:lnTo>
                <a:cubicBezTo>
                  <a:pt x="127927" y="60"/>
                  <a:pt x="125261" y="-502"/>
                  <a:pt x="122945" y="481"/>
                </a:cubicBezTo>
                <a:cubicBezTo>
                  <a:pt x="120629" y="1463"/>
                  <a:pt x="119156" y="3709"/>
                  <a:pt x="119156" y="6165"/>
                </a:cubicBezTo>
                <a:lnTo>
                  <a:pt x="119156" y="37322"/>
                </a:lnTo>
                <a:lnTo>
                  <a:pt x="51929" y="37322"/>
                </a:lnTo>
                <a:cubicBezTo>
                  <a:pt x="37824" y="37322"/>
                  <a:pt x="26386" y="48761"/>
                  <a:pt x="26386" y="62866"/>
                </a:cubicBezTo>
                <a:lnTo>
                  <a:pt x="26386" y="115005"/>
                </a:lnTo>
                <a:cubicBezTo>
                  <a:pt x="26386" y="118444"/>
                  <a:pt x="29122" y="121180"/>
                  <a:pt x="32561" y="121180"/>
                </a:cubicBezTo>
                <a:lnTo>
                  <a:pt x="63718" y="121180"/>
                </a:lnTo>
                <a:cubicBezTo>
                  <a:pt x="67086" y="121180"/>
                  <a:pt x="69894" y="118444"/>
                  <a:pt x="69894" y="115005"/>
                </a:cubicBezTo>
                <a:lnTo>
                  <a:pt x="69894" y="99286"/>
                </a:lnTo>
                <a:cubicBezTo>
                  <a:pt x="69894" y="89602"/>
                  <a:pt x="77753" y="81672"/>
                  <a:pt x="87507" y="81672"/>
                </a:cubicBezTo>
                <a:lnTo>
                  <a:pt x="119226" y="81672"/>
                </a:lnTo>
                <a:lnTo>
                  <a:pt x="119226" y="113742"/>
                </a:lnTo>
                <a:cubicBezTo>
                  <a:pt x="119226" y="116268"/>
                  <a:pt x="120700" y="118514"/>
                  <a:pt x="123016" y="119426"/>
                </a:cubicBezTo>
                <a:cubicBezTo>
                  <a:pt x="125331" y="120409"/>
                  <a:pt x="127998" y="119847"/>
                  <a:pt x="129752" y="118093"/>
                </a:cubicBezTo>
                <a:lnTo>
                  <a:pt x="183506" y="64339"/>
                </a:lnTo>
                <a:cubicBezTo>
                  <a:pt x="184698" y="63146"/>
                  <a:pt x="185330" y="61603"/>
                  <a:pt x="185330" y="59989"/>
                </a:cubicBezTo>
                <a:close/>
                <a:moveTo>
                  <a:pt x="127085" y="109321"/>
                </a:moveTo>
                <a:lnTo>
                  <a:pt x="127085" y="79778"/>
                </a:lnTo>
                <a:cubicBezTo>
                  <a:pt x="127085" y="76339"/>
                  <a:pt x="124349" y="73602"/>
                  <a:pt x="120910" y="73602"/>
                </a:cubicBezTo>
                <a:lnTo>
                  <a:pt x="87437" y="73602"/>
                </a:lnTo>
                <a:cubicBezTo>
                  <a:pt x="73332" y="73602"/>
                  <a:pt x="61894" y="85041"/>
                  <a:pt x="61894" y="99146"/>
                </a:cubicBezTo>
                <a:lnTo>
                  <a:pt x="61894" y="113040"/>
                </a:lnTo>
                <a:lnTo>
                  <a:pt x="34315" y="113040"/>
                </a:lnTo>
                <a:lnTo>
                  <a:pt x="34315" y="62725"/>
                </a:lnTo>
                <a:cubicBezTo>
                  <a:pt x="34315" y="53041"/>
                  <a:pt x="42175" y="45112"/>
                  <a:pt x="51929" y="45112"/>
                </a:cubicBezTo>
                <a:lnTo>
                  <a:pt x="120980" y="45112"/>
                </a:lnTo>
                <a:cubicBezTo>
                  <a:pt x="124349" y="45112"/>
                  <a:pt x="127156" y="42375"/>
                  <a:pt x="127156" y="38936"/>
                </a:cubicBezTo>
                <a:lnTo>
                  <a:pt x="127156" y="10586"/>
                </a:lnTo>
                <a:lnTo>
                  <a:pt x="176558" y="59989"/>
                </a:lnTo>
                <a:lnTo>
                  <a:pt x="127156" y="109391"/>
                </a:lnTo>
                <a:close/>
                <a:moveTo>
                  <a:pt x="284697" y="221810"/>
                </a:moveTo>
                <a:lnTo>
                  <a:pt x="253539" y="221810"/>
                </a:lnTo>
                <a:cubicBezTo>
                  <a:pt x="250171" y="221810"/>
                  <a:pt x="247364" y="224547"/>
                  <a:pt x="247364" y="227985"/>
                </a:cubicBezTo>
                <a:lnTo>
                  <a:pt x="247364" y="243705"/>
                </a:lnTo>
                <a:cubicBezTo>
                  <a:pt x="247364" y="253389"/>
                  <a:pt x="239504" y="261318"/>
                  <a:pt x="229750" y="261318"/>
                </a:cubicBezTo>
                <a:lnTo>
                  <a:pt x="198032" y="261318"/>
                </a:lnTo>
                <a:lnTo>
                  <a:pt x="198032" y="229249"/>
                </a:lnTo>
                <a:cubicBezTo>
                  <a:pt x="198032" y="226722"/>
                  <a:pt x="196558" y="224477"/>
                  <a:pt x="194242" y="223565"/>
                </a:cubicBezTo>
                <a:cubicBezTo>
                  <a:pt x="191927" y="222652"/>
                  <a:pt x="189260" y="223143"/>
                  <a:pt x="187506" y="224898"/>
                </a:cubicBezTo>
                <a:lnTo>
                  <a:pt x="133752" y="278651"/>
                </a:lnTo>
                <a:cubicBezTo>
                  <a:pt x="132559" y="279844"/>
                  <a:pt x="131927" y="281388"/>
                  <a:pt x="131927" y="283002"/>
                </a:cubicBezTo>
                <a:cubicBezTo>
                  <a:pt x="131927" y="284616"/>
                  <a:pt x="132559" y="286230"/>
                  <a:pt x="133752" y="287353"/>
                </a:cubicBezTo>
                <a:lnTo>
                  <a:pt x="187506" y="341106"/>
                </a:lnTo>
                <a:cubicBezTo>
                  <a:pt x="188698" y="342299"/>
                  <a:pt x="190242" y="342931"/>
                  <a:pt x="191856" y="342931"/>
                </a:cubicBezTo>
                <a:cubicBezTo>
                  <a:pt x="192628" y="342931"/>
                  <a:pt x="193470" y="342790"/>
                  <a:pt x="194242" y="342440"/>
                </a:cubicBezTo>
                <a:cubicBezTo>
                  <a:pt x="196558" y="341457"/>
                  <a:pt x="198032" y="339212"/>
                  <a:pt x="198032" y="336755"/>
                </a:cubicBezTo>
                <a:lnTo>
                  <a:pt x="198032" y="305668"/>
                </a:lnTo>
                <a:lnTo>
                  <a:pt x="265258" y="305668"/>
                </a:lnTo>
                <a:cubicBezTo>
                  <a:pt x="279363" y="305668"/>
                  <a:pt x="290802" y="294230"/>
                  <a:pt x="290802" y="280125"/>
                </a:cubicBezTo>
                <a:lnTo>
                  <a:pt x="290802" y="227985"/>
                </a:lnTo>
                <a:cubicBezTo>
                  <a:pt x="290802" y="224547"/>
                  <a:pt x="288065" y="221810"/>
                  <a:pt x="284626" y="221810"/>
                </a:cubicBezTo>
                <a:close/>
                <a:moveTo>
                  <a:pt x="282872" y="280125"/>
                </a:moveTo>
                <a:cubicBezTo>
                  <a:pt x="282872" y="289809"/>
                  <a:pt x="275013" y="297739"/>
                  <a:pt x="265258" y="297739"/>
                </a:cubicBezTo>
                <a:lnTo>
                  <a:pt x="196207" y="297739"/>
                </a:lnTo>
                <a:cubicBezTo>
                  <a:pt x="192838" y="297739"/>
                  <a:pt x="190032" y="300475"/>
                  <a:pt x="190032" y="303914"/>
                </a:cubicBezTo>
                <a:lnTo>
                  <a:pt x="190032" y="332475"/>
                </a:lnTo>
                <a:lnTo>
                  <a:pt x="140629" y="283072"/>
                </a:lnTo>
                <a:lnTo>
                  <a:pt x="190032" y="233670"/>
                </a:lnTo>
                <a:lnTo>
                  <a:pt x="190032" y="263213"/>
                </a:lnTo>
                <a:cubicBezTo>
                  <a:pt x="190032" y="266651"/>
                  <a:pt x="192769" y="269388"/>
                  <a:pt x="196207" y="269388"/>
                </a:cubicBezTo>
                <a:lnTo>
                  <a:pt x="229680" y="269388"/>
                </a:lnTo>
                <a:cubicBezTo>
                  <a:pt x="243785" y="269388"/>
                  <a:pt x="255223" y="257950"/>
                  <a:pt x="255223" y="243845"/>
                </a:cubicBezTo>
                <a:lnTo>
                  <a:pt x="255223" y="229950"/>
                </a:lnTo>
                <a:lnTo>
                  <a:pt x="282802" y="229950"/>
                </a:lnTo>
                <a:lnTo>
                  <a:pt x="282802" y="280265"/>
                </a:lnTo>
                <a:close/>
              </a:path>
            </a:pathLst>
          </a:custGeom>
          <a:solidFill>
            <a:srgbClr val="221E7C"/>
          </a:solidFill>
          <a:ln w="7016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214951F3-D47F-B4E3-A296-913EBF431D3C}"/>
              </a:ext>
            </a:extLst>
          </p:cNvPr>
          <p:cNvSpPr txBox="1">
            <a:spLocks noChangeArrowheads="1"/>
          </p:cNvSpPr>
          <p:nvPr/>
        </p:nvSpPr>
        <p:spPr>
          <a:xfrm>
            <a:off x="2205416" y="3226136"/>
            <a:ext cx="9574468" cy="339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Los </a:t>
            </a:r>
            <a:r>
              <a:rPr lang="es-MX" sz="1800" b="1" dirty="0">
                <a:solidFill>
                  <a:srgbClr val="72C7D5"/>
                </a:solidFill>
                <a:latin typeface="Calibri"/>
                <a:ea typeface="Calibri"/>
                <a:cs typeface="Arial"/>
              </a:rPr>
              <a:t>objetivos específicos </a:t>
            </a: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del programa son: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Ofrecer soluciones a problemáticas de residuos y despliegue de la economía circular de las empresas de uno de los sectores priorizados.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Implementar los mecanismos de transferencia y modelo de negocios</a:t>
            </a:r>
            <a:r>
              <a:rPr lang="es-MX" sz="1800" dirty="0">
                <a:solidFill>
                  <a:srgbClr val="221E7C"/>
                </a:solidFill>
              </a:rPr>
              <a:t>.</a:t>
            </a:r>
            <a:endParaRPr lang="es-MX" sz="1800" dirty="0">
              <a:solidFill>
                <a:srgbClr val="221E7C"/>
              </a:solidFill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Generar y fortalecer alianzas entre las empresas de las industrias.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Arial"/>
              </a:rPr>
              <a:t>Fomentar y acelerar nuevos modelos de negocio y/o mercado de las empresas hacia modelos sostenibles (económico, social y medioambiental).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>
                <a:solidFill>
                  <a:srgbClr val="221E7C"/>
                </a:solidFill>
                <a:latin typeface="Calibri"/>
                <a:ea typeface="Calibri"/>
                <a:cs typeface="Calibri"/>
              </a:rPr>
              <a:t>Fomentar el encadenamiento productivo en toda la cadena de valor y así asegurar la estabilidad del flujo, en particular, de materias primas con visión a largo plazo para mejorar la calidad de vida de un territorio.</a:t>
            </a:r>
          </a:p>
          <a:p>
            <a:pPr marL="342900" indent="-342900" algn="just">
              <a:buAutoNum type="alphaLcParenR"/>
            </a:pPr>
            <a:endParaRPr lang="es-MX" sz="1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56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DCB965F5-05AC-F463-1D0E-C8D64DA22853}"/>
              </a:ext>
            </a:extLst>
          </p:cNvPr>
          <p:cNvSpPr txBox="1"/>
          <p:nvPr/>
        </p:nvSpPr>
        <p:spPr>
          <a:xfrm>
            <a:off x="294421" y="1551562"/>
            <a:ext cx="54279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Falta de soluciones ante la creciente e histórica acumulación de residuos de los distintos sectores “energía” e “industria manufacturera y empresas de servicios” y su disposición.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lphaLcParenR"/>
            </a:pPr>
            <a:endParaRPr lang="es-ES" sz="2000" dirty="0">
              <a:solidFill>
                <a:srgbClr val="221E7C"/>
              </a:solidFill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Falta de desarrollo tecnológico para la valorización y revalorización de residuos y para poder ofrecer nuevos productos o materias primas con valor económico. 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endParaRPr lang="es-MX" sz="2000" dirty="0">
              <a:solidFill>
                <a:srgbClr val="221E7C"/>
              </a:solidFill>
              <a:effectLst/>
              <a:latin typeface="Calibri"/>
              <a:ea typeface="Yu Mincho"/>
              <a:cs typeface="Arial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s-MX" sz="2000" dirty="0">
                <a:solidFill>
                  <a:srgbClr val="221E7C"/>
                </a:solidFill>
                <a:effectLst/>
                <a:latin typeface="Calibri"/>
                <a:ea typeface="Yu Mincho"/>
                <a:cs typeface="Arial"/>
              </a:rPr>
              <a:t>Bajo encadenamiento productivo asociado a modelos de economía circular. </a:t>
            </a:r>
          </a:p>
          <a:p>
            <a:endParaRPr lang="es-CL" dirty="0"/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26D7873-1C45-FD74-E342-871A85BA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r="33703"/>
          <a:stretch/>
        </p:blipFill>
        <p:spPr>
          <a:xfrm>
            <a:off x="6110978" y="0"/>
            <a:ext cx="6081022" cy="6891550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ECBB5016-18F7-F74D-FEEB-C51F016EEB8B}"/>
              </a:ext>
            </a:extLst>
          </p:cNvPr>
          <p:cNvSpPr txBox="1">
            <a:spLocks noChangeArrowheads="1"/>
          </p:cNvSpPr>
          <p:nvPr/>
        </p:nvSpPr>
        <p:spPr>
          <a:xfrm>
            <a:off x="880144" y="51606"/>
            <a:ext cx="5215856" cy="8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Brechas y/o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Desafíos a abordar</a:t>
            </a:r>
            <a:endParaRPr kumimoji="0" lang="es-CL" altLang="es-CL" sz="2400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D98E162-145A-D005-1843-78FAD6348449}"/>
              </a:ext>
            </a:extLst>
          </p:cNvPr>
          <p:cNvCxnSpPr>
            <a:cxnSpLocks/>
          </p:cNvCxnSpPr>
          <p:nvPr/>
        </p:nvCxnSpPr>
        <p:spPr>
          <a:xfrm>
            <a:off x="1015308" y="904066"/>
            <a:ext cx="230400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9ECB20EF-47C3-11F4-9C30-B376A44E1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65955"/>
            <a:ext cx="585724" cy="89193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2B419B7-017C-EE9B-2F46-F3363F089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1033" y="339929"/>
            <a:ext cx="1122314" cy="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7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331753-91a4-4cda-98c2-420a6a58d1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2FD5C241A1494FA576161CC2FAEAEE" ma:contentTypeVersion="18" ma:contentTypeDescription="Crear nuevo documento." ma:contentTypeScope="" ma:versionID="c21e6bbb31f661380510795165822e2e">
  <xsd:schema xmlns:xsd="http://www.w3.org/2001/XMLSchema" xmlns:xs="http://www.w3.org/2001/XMLSchema" xmlns:p="http://schemas.microsoft.com/office/2006/metadata/properties" xmlns:ns3="66ffc224-3ba0-4176-8efa-217e9de68ffc" xmlns:ns4="ef331753-91a4-4cda-98c2-420a6a58d139" targetNamespace="http://schemas.microsoft.com/office/2006/metadata/properties" ma:root="true" ma:fieldsID="abc93a68bed05865b41e3cf9a91d3aed" ns3:_="" ns4:_="">
    <xsd:import namespace="66ffc224-3ba0-4176-8efa-217e9de68ffc"/>
    <xsd:import namespace="ef331753-91a4-4cda-98c2-420a6a58d1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fc224-3ba0-4176-8efa-217e9de68f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31753-91a4-4cda-98c2-420a6a58d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661A36-D9AD-4B80-81A8-F2259F830C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5D8932-B7D8-44B1-822B-3A8ADE54A125}">
  <ds:schemaRefs>
    <ds:schemaRef ds:uri="66ffc224-3ba0-4176-8efa-217e9de68ffc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ef331753-91a4-4cda-98c2-420a6a58d13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DBC018-F0CC-4C92-A215-008336269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fc224-3ba0-4176-8efa-217e9de68ffc"/>
    <ds:schemaRef ds:uri="ef331753-91a4-4cda-98c2-420a6a58d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1697</Words>
  <Application>Microsoft Office PowerPoint</Application>
  <PresentationFormat>Panorámica</PresentationFormat>
  <Paragraphs>204</Paragraphs>
  <Slides>21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Yu Mincho</vt:lpstr>
      <vt:lpstr>Aptos</vt:lpstr>
      <vt:lpstr>Aptos Narrow</vt:lpstr>
      <vt:lpstr>Arial</vt:lpstr>
      <vt:lpstr>Calibri</vt:lpstr>
      <vt:lpstr>Calibri Light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Bobadilla Navarro</dc:creator>
  <cp:lastModifiedBy>Paola Blázquez Giraudo</cp:lastModifiedBy>
  <cp:revision>113</cp:revision>
  <dcterms:created xsi:type="dcterms:W3CDTF">2022-12-21T15:22:24Z</dcterms:created>
  <dcterms:modified xsi:type="dcterms:W3CDTF">2025-05-23T18:28:10Z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0x0101000D2FD5C241A1494FA576161CC2FAEAEE</vt:lpwstr>
  </property>
</Properties>
</file>