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60" r:id="rId3"/>
    <p:sldId id="270" r:id="rId4"/>
    <p:sldId id="268" r:id="rId5"/>
    <p:sldId id="263" r:id="rId6"/>
    <p:sldId id="266" r:id="rId7"/>
    <p:sldId id="265" r:id="rId8"/>
    <p:sldId id="264"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8106704-2337-BF94-3497-885324942318}"/>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3" name="Marcador de fecha 2">
            <a:extLst>
              <a:ext uri="{FF2B5EF4-FFF2-40B4-BE49-F238E27FC236}">
                <a16:creationId xmlns:a16="http://schemas.microsoft.com/office/drawing/2014/main" id="{7E56BE36-437C-7A2A-AD4F-BD7268F61091}"/>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E99865A2-7C32-8448-A43D-EE3FA884B6D8}" type="datetime1">
              <a:rPr lang="es-ES"/>
              <a:pPr lvl="0"/>
              <a:t>16/06/2023</a:t>
            </a:fld>
            <a:endParaRPr lang="es-ES"/>
          </a:p>
        </p:txBody>
      </p:sp>
      <p:sp>
        <p:nvSpPr>
          <p:cNvPr id="4" name="Marcador de imagen de diapositiva 3">
            <a:extLst>
              <a:ext uri="{FF2B5EF4-FFF2-40B4-BE49-F238E27FC236}">
                <a16:creationId xmlns:a16="http://schemas.microsoft.com/office/drawing/2014/main" id="{C76A8D07-8DE8-28DE-9BE9-2C8CAD9C975A}"/>
              </a:ext>
            </a:extLst>
          </p:cNvPr>
          <p:cNvSpPr>
            <a:spLocks noGrp="1" noRot="1" noChangeAspect="1"/>
          </p:cNvSpPr>
          <p:nvPr>
            <p:ph type="sldImg" idx="2"/>
          </p:nvPr>
        </p:nvSpPr>
        <p:spPr>
          <a:xfrm>
            <a:off x="381003" y="685800"/>
            <a:ext cx="6096003" cy="3429000"/>
          </a:xfrm>
          <a:prstGeom prst="rect">
            <a:avLst/>
          </a:prstGeom>
          <a:noFill/>
          <a:ln w="12701">
            <a:solidFill>
              <a:srgbClr val="000000"/>
            </a:solidFill>
            <a:prstDash val="solid"/>
          </a:ln>
        </p:spPr>
      </p:sp>
      <p:sp>
        <p:nvSpPr>
          <p:cNvPr id="5" name="Marcador de notas 4">
            <a:extLst>
              <a:ext uri="{FF2B5EF4-FFF2-40B4-BE49-F238E27FC236}">
                <a16:creationId xmlns:a16="http://schemas.microsoft.com/office/drawing/2014/main" id="{6C8C0F64-B122-E534-3092-8C47E3C15DBD}"/>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a:extLst>
              <a:ext uri="{FF2B5EF4-FFF2-40B4-BE49-F238E27FC236}">
                <a16:creationId xmlns:a16="http://schemas.microsoft.com/office/drawing/2014/main" id="{4113A222-F4C8-897A-03EC-2E797E3373A7}"/>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7" name="Marcador de número de diapositiva 6">
            <a:extLst>
              <a:ext uri="{FF2B5EF4-FFF2-40B4-BE49-F238E27FC236}">
                <a16:creationId xmlns:a16="http://schemas.microsoft.com/office/drawing/2014/main" id="{BF0413FF-D047-C55A-5EDB-1E1824800D8A}"/>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BC06D1FE-A8D1-2044-B45C-6D10D7E85F70}" type="slidenum">
              <a:t>‹Nº›</a:t>
            </a:fld>
            <a:endParaRPr lang="es-ES"/>
          </a:p>
        </p:txBody>
      </p:sp>
    </p:spTree>
    <p:extLst>
      <p:ext uri="{BB962C8B-B14F-4D97-AF65-F5344CB8AC3E}">
        <p14:creationId xmlns:p14="http://schemas.microsoft.com/office/powerpoint/2010/main" val="50945216"/>
      </p:ext>
    </p:extLst>
  </p:cSld>
  <p:clrMap bg1="lt1" tx1="dk1" bg2="lt2" tx2="dk2" accent1="accent1" accent2="accent2" accent3="accent3" accent4="accent4" accent5="accent5" accent6="accent6" hlink="hlink" folHlink="folHlink"/>
  <p:notesStyle>
    <a:lvl1pPr marL="0" marR="0" lvl="0"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vl2pPr marL="457200" marR="0" lvl="1"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2pPr>
    <a:lvl3pPr marL="914400" marR="0" lvl="2"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3pPr>
    <a:lvl4pPr marL="1371600" marR="0" lvl="3"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4pPr>
    <a:lvl5pPr marL="1828800" marR="0" lvl="4"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82317A2-B9E9-DB66-1A15-B9D5B8EDFEF9}"/>
              </a:ext>
            </a:extLst>
          </p:cNvPr>
          <p:cNvSpPr>
            <a:spLocks noGrp="1" noRot="1" noChangeAspect="1"/>
          </p:cNvSpPr>
          <p:nvPr>
            <p:ph type="sldImg"/>
          </p:nvPr>
        </p:nvSpPr>
        <p:spPr>
          <a:xfrm>
            <a:off x="685800" y="1143000"/>
            <a:ext cx="5486400" cy="3087688"/>
          </a:xfrm>
        </p:spPr>
      </p:sp>
      <p:sp>
        <p:nvSpPr>
          <p:cNvPr id="3" name="Marcador de notas 2">
            <a:extLst>
              <a:ext uri="{FF2B5EF4-FFF2-40B4-BE49-F238E27FC236}">
                <a16:creationId xmlns:a16="http://schemas.microsoft.com/office/drawing/2014/main" id="{2C99BC5E-9446-F2BC-9199-8FA3DCA10190}"/>
              </a:ext>
            </a:extLst>
          </p:cNvPr>
          <p:cNvSpPr txBox="1">
            <a:spLocks noGrp="1"/>
          </p:cNvSpPr>
          <p:nvPr>
            <p:ph type="body" sz="quarter" idx="1"/>
          </p:nvPr>
        </p:nvSpPr>
        <p:spPr/>
        <p:txBody>
          <a:bodyPr/>
          <a:lstStyle/>
          <a:p>
            <a:endParaRPr lang="es-ES_tradnl"/>
          </a:p>
        </p:txBody>
      </p:sp>
      <p:sp>
        <p:nvSpPr>
          <p:cNvPr id="4" name="Marcador de número de diapositiva 3">
            <a:extLst>
              <a:ext uri="{FF2B5EF4-FFF2-40B4-BE49-F238E27FC236}">
                <a16:creationId xmlns:a16="http://schemas.microsoft.com/office/drawing/2014/main" id="{3FACCE97-49D1-007B-F2D1-1986773B1D26}"/>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46D344-639E-9F46-9EB9-000756174E0C}" type="slidenum">
              <a:t>1</a:t>
            </a:fld>
            <a:endParaRPr lang="es-CL"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lvl="0"/>
            <a:fld id="{BC06D1FE-A8D1-2044-B45C-6D10D7E85F70}" type="slidenum">
              <a:rPr lang="es-CL" smtClean="0"/>
              <a:t>2</a:t>
            </a:fld>
            <a:endParaRPr lang="es-CL"/>
          </a:p>
        </p:txBody>
      </p:sp>
    </p:spTree>
    <p:extLst>
      <p:ext uri="{BB962C8B-B14F-4D97-AF65-F5344CB8AC3E}">
        <p14:creationId xmlns:p14="http://schemas.microsoft.com/office/powerpoint/2010/main" val="158430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C92608-1E83-4FA7-5758-62937942B751}"/>
              </a:ext>
            </a:extLst>
          </p:cNvPr>
          <p:cNvSpPr>
            <a:spLocks noGrp="1" noRot="1" noChangeAspect="1"/>
          </p:cNvSpPr>
          <p:nvPr>
            <p:ph type="sldImg"/>
          </p:nvPr>
        </p:nvSpPr>
        <p:spPr>
          <a:xfrm>
            <a:off x="685800" y="1143000"/>
            <a:ext cx="5486400" cy="3087688"/>
          </a:xfrm>
        </p:spPr>
      </p:sp>
      <p:sp>
        <p:nvSpPr>
          <p:cNvPr id="3" name="Marcador de notas 2">
            <a:extLst>
              <a:ext uri="{FF2B5EF4-FFF2-40B4-BE49-F238E27FC236}">
                <a16:creationId xmlns:a16="http://schemas.microsoft.com/office/drawing/2014/main" id="{55877C4E-BE23-39EC-AABB-FEF0F0BB6224}"/>
              </a:ext>
            </a:extLst>
          </p:cNvPr>
          <p:cNvSpPr txBox="1">
            <a:spLocks noGrp="1"/>
          </p:cNvSpPr>
          <p:nvPr>
            <p:ph type="body" sz="quarter" idx="1"/>
          </p:nvPr>
        </p:nvSpPr>
        <p:spPr/>
        <p:txBody>
          <a:bodyPr/>
          <a:lstStyle/>
          <a:p>
            <a:endParaRPr lang="es-ES_tradnl"/>
          </a:p>
        </p:txBody>
      </p:sp>
      <p:sp>
        <p:nvSpPr>
          <p:cNvPr id="4" name="Marcador de número de diapositiva 3">
            <a:extLst>
              <a:ext uri="{FF2B5EF4-FFF2-40B4-BE49-F238E27FC236}">
                <a16:creationId xmlns:a16="http://schemas.microsoft.com/office/drawing/2014/main" id="{9DF5A75D-CEFF-6BA3-9DEE-9B86F2E94FE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F4FF55-428F-7A4D-8601-2ADBCBDC298F}" type="slidenum">
              <a:t>8</a:t>
            </a:fld>
            <a:endParaRPr lang="es-CL"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8D09-EC5D-79E5-BECD-698E8571FEA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s-MX"/>
              <a:t>Haz clic para modificar el estilo de título del patrón</a:t>
            </a:r>
            <a:endParaRPr lang="en-US"/>
          </a:p>
        </p:txBody>
      </p:sp>
      <p:sp>
        <p:nvSpPr>
          <p:cNvPr id="3" name="Subtitle 2">
            <a:extLst>
              <a:ext uri="{FF2B5EF4-FFF2-40B4-BE49-F238E27FC236}">
                <a16:creationId xmlns:a16="http://schemas.microsoft.com/office/drawing/2014/main" id="{026DF6F2-4425-7885-5FF6-EECA694C9A2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s-MX"/>
              <a:t>Haz clic para editar el estilo de subtítulo del patrón</a:t>
            </a:r>
            <a:endParaRPr lang="en-US"/>
          </a:p>
        </p:txBody>
      </p:sp>
      <p:sp>
        <p:nvSpPr>
          <p:cNvPr id="4" name="Date Placeholder 3">
            <a:extLst>
              <a:ext uri="{FF2B5EF4-FFF2-40B4-BE49-F238E27FC236}">
                <a16:creationId xmlns:a16="http://schemas.microsoft.com/office/drawing/2014/main" id="{F5FAE43D-38F9-E228-3B12-E82E2CDFA584}"/>
              </a:ext>
            </a:extLst>
          </p:cNvPr>
          <p:cNvSpPr txBox="1">
            <a:spLocks noGrp="1"/>
          </p:cNvSpPr>
          <p:nvPr>
            <p:ph type="dt" sz="half" idx="7"/>
          </p:nvPr>
        </p:nvSpPr>
        <p:spPr/>
        <p:txBody>
          <a:bodyPr/>
          <a:lstStyle>
            <a:lvl1pPr>
              <a:defRPr/>
            </a:lvl1pPr>
          </a:lstStyle>
          <a:p>
            <a:pPr lvl="0"/>
            <a:fld id="{E0653C78-F538-C240-BAA2-2933C15B21F4}" type="datetime1">
              <a:rPr lang="es-ES"/>
              <a:pPr lvl="0"/>
              <a:t>16/06/2023</a:t>
            </a:fld>
            <a:endParaRPr lang="es-ES"/>
          </a:p>
        </p:txBody>
      </p:sp>
      <p:sp>
        <p:nvSpPr>
          <p:cNvPr id="5" name="Footer Placeholder 4">
            <a:extLst>
              <a:ext uri="{FF2B5EF4-FFF2-40B4-BE49-F238E27FC236}">
                <a16:creationId xmlns:a16="http://schemas.microsoft.com/office/drawing/2014/main" id="{AC2846F0-B3CD-F72E-3560-0AE78838A265}"/>
              </a:ext>
            </a:extLst>
          </p:cNvPr>
          <p:cNvSpPr txBox="1">
            <a:spLocks noGrp="1"/>
          </p:cNvSpPr>
          <p:nvPr>
            <p:ph type="ftr" sz="quarter" idx="9"/>
          </p:nvPr>
        </p:nvSpPr>
        <p:spPr/>
        <p:txBody>
          <a:bodyPr/>
          <a:lstStyle>
            <a:lvl1pPr>
              <a:defRPr/>
            </a:lvl1pPr>
          </a:lstStyle>
          <a:p>
            <a:pPr lvl="0"/>
            <a:endParaRPr lang="es-ES"/>
          </a:p>
        </p:txBody>
      </p:sp>
      <p:sp>
        <p:nvSpPr>
          <p:cNvPr id="6" name="Slide Number Placeholder 5">
            <a:extLst>
              <a:ext uri="{FF2B5EF4-FFF2-40B4-BE49-F238E27FC236}">
                <a16:creationId xmlns:a16="http://schemas.microsoft.com/office/drawing/2014/main" id="{68F7775B-15B1-2323-539D-F79C51DE6A31}"/>
              </a:ext>
            </a:extLst>
          </p:cNvPr>
          <p:cNvSpPr txBox="1">
            <a:spLocks noGrp="1"/>
          </p:cNvSpPr>
          <p:nvPr>
            <p:ph type="sldNum" sz="quarter" idx="8"/>
          </p:nvPr>
        </p:nvSpPr>
        <p:spPr/>
        <p:txBody>
          <a:bodyPr/>
          <a:lstStyle>
            <a:lvl1pPr>
              <a:defRPr/>
            </a:lvl1pPr>
          </a:lstStyle>
          <a:p>
            <a:pPr lvl="0"/>
            <a:fld id="{95E58CF1-6563-A54B-85C2-4EC93C779AA4}" type="slidenum">
              <a:t>‹Nº›</a:t>
            </a:fld>
            <a:endParaRPr lang="es-ES"/>
          </a:p>
        </p:txBody>
      </p:sp>
    </p:spTree>
    <p:extLst>
      <p:ext uri="{BB962C8B-B14F-4D97-AF65-F5344CB8AC3E}">
        <p14:creationId xmlns:p14="http://schemas.microsoft.com/office/powerpoint/2010/main" val="16658958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A82C-B66F-17CE-4660-28B10C9FAADE}"/>
              </a:ext>
            </a:extLst>
          </p:cNvPr>
          <p:cNvSpPr txBox="1">
            <a:spLocks noGrp="1"/>
          </p:cNvSpPr>
          <p:nvPr>
            <p:ph type="title"/>
          </p:nvPr>
        </p:nvSpPr>
        <p:spPr/>
        <p:txBody>
          <a:bodyPr/>
          <a:lstStyle>
            <a:lvl1pPr>
              <a:defRPr/>
            </a:lvl1pPr>
          </a:lstStyle>
          <a:p>
            <a:pPr lvl="0"/>
            <a:r>
              <a:rPr lang="es-MX"/>
              <a:t>Haz clic para modificar el estilo de título del patrón</a:t>
            </a:r>
            <a:endParaRPr lang="en-US"/>
          </a:p>
        </p:txBody>
      </p:sp>
      <p:sp>
        <p:nvSpPr>
          <p:cNvPr id="3" name="Vertical Text Placeholder 2">
            <a:extLst>
              <a:ext uri="{FF2B5EF4-FFF2-40B4-BE49-F238E27FC236}">
                <a16:creationId xmlns:a16="http://schemas.microsoft.com/office/drawing/2014/main" id="{8CFD8B61-0FE9-6272-229A-15AB51D9691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2A1350B6-C72B-5767-8234-70AD5261E894}"/>
              </a:ext>
            </a:extLst>
          </p:cNvPr>
          <p:cNvSpPr txBox="1">
            <a:spLocks noGrp="1"/>
          </p:cNvSpPr>
          <p:nvPr>
            <p:ph type="dt" sz="half" idx="7"/>
          </p:nvPr>
        </p:nvSpPr>
        <p:spPr/>
        <p:txBody>
          <a:bodyPr/>
          <a:lstStyle>
            <a:lvl1pPr>
              <a:defRPr/>
            </a:lvl1pPr>
          </a:lstStyle>
          <a:p>
            <a:pPr lvl="0"/>
            <a:fld id="{C93CE285-BC13-FF44-9C0F-D8F3089DEE48}" type="datetime1">
              <a:rPr lang="es-ES"/>
              <a:pPr lvl="0"/>
              <a:t>16/06/2023</a:t>
            </a:fld>
            <a:endParaRPr lang="es-ES"/>
          </a:p>
        </p:txBody>
      </p:sp>
      <p:sp>
        <p:nvSpPr>
          <p:cNvPr id="5" name="Footer Placeholder 4">
            <a:extLst>
              <a:ext uri="{FF2B5EF4-FFF2-40B4-BE49-F238E27FC236}">
                <a16:creationId xmlns:a16="http://schemas.microsoft.com/office/drawing/2014/main" id="{F30D6150-01F2-3135-4418-33B3E71DF317}"/>
              </a:ext>
            </a:extLst>
          </p:cNvPr>
          <p:cNvSpPr txBox="1">
            <a:spLocks noGrp="1"/>
          </p:cNvSpPr>
          <p:nvPr>
            <p:ph type="ftr" sz="quarter" idx="9"/>
          </p:nvPr>
        </p:nvSpPr>
        <p:spPr/>
        <p:txBody>
          <a:bodyPr/>
          <a:lstStyle>
            <a:lvl1pPr>
              <a:defRPr/>
            </a:lvl1pPr>
          </a:lstStyle>
          <a:p>
            <a:pPr lvl="0"/>
            <a:endParaRPr lang="es-ES"/>
          </a:p>
        </p:txBody>
      </p:sp>
      <p:sp>
        <p:nvSpPr>
          <p:cNvPr id="6" name="Slide Number Placeholder 5">
            <a:extLst>
              <a:ext uri="{FF2B5EF4-FFF2-40B4-BE49-F238E27FC236}">
                <a16:creationId xmlns:a16="http://schemas.microsoft.com/office/drawing/2014/main" id="{BEC050BA-AE10-B343-AE8E-F250F72C4143}"/>
              </a:ext>
            </a:extLst>
          </p:cNvPr>
          <p:cNvSpPr txBox="1">
            <a:spLocks noGrp="1"/>
          </p:cNvSpPr>
          <p:nvPr>
            <p:ph type="sldNum" sz="quarter" idx="8"/>
          </p:nvPr>
        </p:nvSpPr>
        <p:spPr/>
        <p:txBody>
          <a:bodyPr/>
          <a:lstStyle>
            <a:lvl1pPr>
              <a:defRPr/>
            </a:lvl1pPr>
          </a:lstStyle>
          <a:p>
            <a:pPr lvl="0"/>
            <a:fld id="{63688013-91DE-DF49-834F-118FABC995C5}" type="slidenum">
              <a:t>‹Nº›</a:t>
            </a:fld>
            <a:endParaRPr lang="es-ES"/>
          </a:p>
        </p:txBody>
      </p:sp>
    </p:spTree>
    <p:extLst>
      <p:ext uri="{BB962C8B-B14F-4D97-AF65-F5344CB8AC3E}">
        <p14:creationId xmlns:p14="http://schemas.microsoft.com/office/powerpoint/2010/main" val="248077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DEDF8-0FD2-93FD-FDCA-5A5D6D54145C}"/>
              </a:ext>
            </a:extLst>
          </p:cNvPr>
          <p:cNvSpPr txBox="1">
            <a:spLocks noGrp="1"/>
          </p:cNvSpPr>
          <p:nvPr>
            <p:ph type="title" orient="vert"/>
          </p:nvPr>
        </p:nvSpPr>
        <p:spPr>
          <a:xfrm>
            <a:off x="8724903" y="365129"/>
            <a:ext cx="2628900" cy="5811834"/>
          </a:xfrm>
        </p:spPr>
        <p:txBody>
          <a:bodyPr vert="eaVert"/>
          <a:lstStyle>
            <a:lvl1pPr>
              <a:defRPr/>
            </a:lvl1pPr>
          </a:lstStyle>
          <a:p>
            <a:pPr lvl="0"/>
            <a:r>
              <a:rPr lang="es-MX"/>
              <a:t>Haz clic para modificar el estilo de título del patrón</a:t>
            </a:r>
            <a:endParaRPr lang="en-US"/>
          </a:p>
        </p:txBody>
      </p:sp>
      <p:sp>
        <p:nvSpPr>
          <p:cNvPr id="3" name="Vertical Text Placeholder 2">
            <a:extLst>
              <a:ext uri="{FF2B5EF4-FFF2-40B4-BE49-F238E27FC236}">
                <a16:creationId xmlns:a16="http://schemas.microsoft.com/office/drawing/2014/main" id="{8BE07B52-0B34-4B9A-B73F-16149FC5C54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7A436B7A-D488-63CF-7921-AAEC7EB96C77}"/>
              </a:ext>
            </a:extLst>
          </p:cNvPr>
          <p:cNvSpPr txBox="1">
            <a:spLocks noGrp="1"/>
          </p:cNvSpPr>
          <p:nvPr>
            <p:ph type="dt" sz="half" idx="7"/>
          </p:nvPr>
        </p:nvSpPr>
        <p:spPr/>
        <p:txBody>
          <a:bodyPr/>
          <a:lstStyle>
            <a:lvl1pPr>
              <a:defRPr/>
            </a:lvl1pPr>
          </a:lstStyle>
          <a:p>
            <a:pPr lvl="0"/>
            <a:fld id="{5507AFA8-9C21-C44A-9378-41C53B83622F}" type="datetime1">
              <a:rPr lang="es-ES"/>
              <a:pPr lvl="0"/>
              <a:t>16/06/2023</a:t>
            </a:fld>
            <a:endParaRPr lang="es-ES"/>
          </a:p>
        </p:txBody>
      </p:sp>
      <p:sp>
        <p:nvSpPr>
          <p:cNvPr id="5" name="Footer Placeholder 4">
            <a:extLst>
              <a:ext uri="{FF2B5EF4-FFF2-40B4-BE49-F238E27FC236}">
                <a16:creationId xmlns:a16="http://schemas.microsoft.com/office/drawing/2014/main" id="{F913AB24-7806-05E9-0762-4105AF5DAEC7}"/>
              </a:ext>
            </a:extLst>
          </p:cNvPr>
          <p:cNvSpPr txBox="1">
            <a:spLocks noGrp="1"/>
          </p:cNvSpPr>
          <p:nvPr>
            <p:ph type="ftr" sz="quarter" idx="9"/>
          </p:nvPr>
        </p:nvSpPr>
        <p:spPr/>
        <p:txBody>
          <a:bodyPr/>
          <a:lstStyle>
            <a:lvl1pPr>
              <a:defRPr/>
            </a:lvl1pPr>
          </a:lstStyle>
          <a:p>
            <a:pPr lvl="0"/>
            <a:endParaRPr lang="es-ES"/>
          </a:p>
        </p:txBody>
      </p:sp>
      <p:sp>
        <p:nvSpPr>
          <p:cNvPr id="6" name="Slide Number Placeholder 5">
            <a:extLst>
              <a:ext uri="{FF2B5EF4-FFF2-40B4-BE49-F238E27FC236}">
                <a16:creationId xmlns:a16="http://schemas.microsoft.com/office/drawing/2014/main" id="{F927EF7A-DACB-642D-45F9-5520B7257E83}"/>
              </a:ext>
            </a:extLst>
          </p:cNvPr>
          <p:cNvSpPr txBox="1">
            <a:spLocks noGrp="1"/>
          </p:cNvSpPr>
          <p:nvPr>
            <p:ph type="sldNum" sz="quarter" idx="8"/>
          </p:nvPr>
        </p:nvSpPr>
        <p:spPr/>
        <p:txBody>
          <a:bodyPr/>
          <a:lstStyle>
            <a:lvl1pPr>
              <a:defRPr/>
            </a:lvl1pPr>
          </a:lstStyle>
          <a:p>
            <a:pPr lvl="0"/>
            <a:fld id="{4831DBEF-1BF1-2E4D-A105-F5BB8A2264AB}" type="slidenum">
              <a:t>‹Nº›</a:t>
            </a:fld>
            <a:endParaRPr lang="es-ES"/>
          </a:p>
        </p:txBody>
      </p:sp>
    </p:spTree>
    <p:extLst>
      <p:ext uri="{BB962C8B-B14F-4D97-AF65-F5344CB8AC3E}">
        <p14:creationId xmlns:p14="http://schemas.microsoft.com/office/powerpoint/2010/main" val="393777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2A2D-DBC2-8B23-33B3-CB18F0E6E561}"/>
              </a:ext>
            </a:extLst>
          </p:cNvPr>
          <p:cNvSpPr txBox="1">
            <a:spLocks noGrp="1"/>
          </p:cNvSpPr>
          <p:nvPr>
            <p:ph type="title"/>
          </p:nvPr>
        </p:nvSpPr>
        <p:spPr/>
        <p:txBody>
          <a:bodyPr/>
          <a:lstStyle>
            <a:lvl1pPr>
              <a:defRPr/>
            </a:lvl1pPr>
          </a:lstStyle>
          <a:p>
            <a:pPr lvl="0"/>
            <a:r>
              <a:rPr lang="es-MX"/>
              <a:t>Haz clic para modificar el estilo de título del patrón</a:t>
            </a:r>
            <a:endParaRPr lang="en-US"/>
          </a:p>
        </p:txBody>
      </p:sp>
      <p:sp>
        <p:nvSpPr>
          <p:cNvPr id="3" name="Content Placeholder 2">
            <a:extLst>
              <a:ext uri="{FF2B5EF4-FFF2-40B4-BE49-F238E27FC236}">
                <a16:creationId xmlns:a16="http://schemas.microsoft.com/office/drawing/2014/main" id="{B4B043B1-1996-6F96-FBE2-182D60C2E2F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67C616C6-C533-DA3A-24E2-4769534FD012}"/>
              </a:ext>
            </a:extLst>
          </p:cNvPr>
          <p:cNvSpPr txBox="1">
            <a:spLocks noGrp="1"/>
          </p:cNvSpPr>
          <p:nvPr>
            <p:ph type="dt" sz="half" idx="7"/>
          </p:nvPr>
        </p:nvSpPr>
        <p:spPr/>
        <p:txBody>
          <a:bodyPr/>
          <a:lstStyle>
            <a:lvl1pPr>
              <a:defRPr/>
            </a:lvl1pPr>
          </a:lstStyle>
          <a:p>
            <a:pPr lvl="0"/>
            <a:fld id="{9273308E-EAD1-4541-BF11-0D45FE930099}" type="datetime1">
              <a:rPr lang="es-ES"/>
              <a:pPr lvl="0"/>
              <a:t>16/06/2023</a:t>
            </a:fld>
            <a:endParaRPr lang="es-ES"/>
          </a:p>
        </p:txBody>
      </p:sp>
      <p:sp>
        <p:nvSpPr>
          <p:cNvPr id="5" name="Footer Placeholder 4">
            <a:extLst>
              <a:ext uri="{FF2B5EF4-FFF2-40B4-BE49-F238E27FC236}">
                <a16:creationId xmlns:a16="http://schemas.microsoft.com/office/drawing/2014/main" id="{E261A58C-5DFC-2852-CA52-F58496FFAF2B}"/>
              </a:ext>
            </a:extLst>
          </p:cNvPr>
          <p:cNvSpPr txBox="1">
            <a:spLocks noGrp="1"/>
          </p:cNvSpPr>
          <p:nvPr>
            <p:ph type="ftr" sz="quarter" idx="9"/>
          </p:nvPr>
        </p:nvSpPr>
        <p:spPr/>
        <p:txBody>
          <a:bodyPr/>
          <a:lstStyle>
            <a:lvl1pPr>
              <a:defRPr/>
            </a:lvl1pPr>
          </a:lstStyle>
          <a:p>
            <a:pPr lvl="0"/>
            <a:endParaRPr lang="es-ES"/>
          </a:p>
        </p:txBody>
      </p:sp>
      <p:sp>
        <p:nvSpPr>
          <p:cNvPr id="6" name="Slide Number Placeholder 5">
            <a:extLst>
              <a:ext uri="{FF2B5EF4-FFF2-40B4-BE49-F238E27FC236}">
                <a16:creationId xmlns:a16="http://schemas.microsoft.com/office/drawing/2014/main" id="{671B707E-5D6D-737A-F895-9EDB96DFC4D0}"/>
              </a:ext>
            </a:extLst>
          </p:cNvPr>
          <p:cNvSpPr txBox="1">
            <a:spLocks noGrp="1"/>
          </p:cNvSpPr>
          <p:nvPr>
            <p:ph type="sldNum" sz="quarter" idx="8"/>
          </p:nvPr>
        </p:nvSpPr>
        <p:spPr/>
        <p:txBody>
          <a:bodyPr/>
          <a:lstStyle>
            <a:lvl1pPr>
              <a:defRPr/>
            </a:lvl1pPr>
          </a:lstStyle>
          <a:p>
            <a:pPr lvl="0"/>
            <a:fld id="{163DF187-2EEC-304D-BB51-C32386A7091F}" type="slidenum">
              <a:t>‹Nº›</a:t>
            </a:fld>
            <a:endParaRPr lang="es-ES"/>
          </a:p>
        </p:txBody>
      </p:sp>
    </p:spTree>
    <p:extLst>
      <p:ext uri="{BB962C8B-B14F-4D97-AF65-F5344CB8AC3E}">
        <p14:creationId xmlns:p14="http://schemas.microsoft.com/office/powerpoint/2010/main" val="15825775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23B7-43E4-B5ED-3FE8-7E8F146B8145}"/>
              </a:ext>
            </a:extLst>
          </p:cNvPr>
          <p:cNvSpPr txBox="1">
            <a:spLocks noGrp="1"/>
          </p:cNvSpPr>
          <p:nvPr>
            <p:ph type="title"/>
          </p:nvPr>
        </p:nvSpPr>
        <p:spPr>
          <a:xfrm>
            <a:off x="831847" y="1709735"/>
            <a:ext cx="10515600" cy="2852735"/>
          </a:xfrm>
        </p:spPr>
        <p:txBody>
          <a:bodyPr anchor="b"/>
          <a:lstStyle>
            <a:lvl1pPr>
              <a:defRPr sz="6000"/>
            </a:lvl1pPr>
          </a:lstStyle>
          <a:p>
            <a:pPr lvl="0"/>
            <a:r>
              <a:rPr lang="es-MX"/>
              <a:t>Haz clic para modificar el estilo de título del patrón</a:t>
            </a:r>
            <a:endParaRPr lang="en-US"/>
          </a:p>
        </p:txBody>
      </p:sp>
      <p:sp>
        <p:nvSpPr>
          <p:cNvPr id="3" name="Text Placeholder 2">
            <a:extLst>
              <a:ext uri="{FF2B5EF4-FFF2-40B4-BE49-F238E27FC236}">
                <a16:creationId xmlns:a16="http://schemas.microsoft.com/office/drawing/2014/main" id="{A2BB4506-48CB-B6DC-AA17-6883E0BBF67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s-MX"/>
              <a:t>Haga clic para modificar los estilos de texto del patrón</a:t>
            </a:r>
          </a:p>
        </p:txBody>
      </p:sp>
      <p:sp>
        <p:nvSpPr>
          <p:cNvPr id="4" name="Date Placeholder 3">
            <a:extLst>
              <a:ext uri="{FF2B5EF4-FFF2-40B4-BE49-F238E27FC236}">
                <a16:creationId xmlns:a16="http://schemas.microsoft.com/office/drawing/2014/main" id="{3BCFD6DD-199D-7BAC-C485-11F6F14A95D7}"/>
              </a:ext>
            </a:extLst>
          </p:cNvPr>
          <p:cNvSpPr txBox="1">
            <a:spLocks noGrp="1"/>
          </p:cNvSpPr>
          <p:nvPr>
            <p:ph type="dt" sz="half" idx="7"/>
          </p:nvPr>
        </p:nvSpPr>
        <p:spPr/>
        <p:txBody>
          <a:bodyPr/>
          <a:lstStyle>
            <a:lvl1pPr>
              <a:defRPr/>
            </a:lvl1pPr>
          </a:lstStyle>
          <a:p>
            <a:pPr lvl="0"/>
            <a:fld id="{B0557C91-72C0-8241-916D-0D7B6DF5EB10}" type="datetime1">
              <a:rPr lang="es-ES"/>
              <a:pPr lvl="0"/>
              <a:t>16/06/2023</a:t>
            </a:fld>
            <a:endParaRPr lang="es-ES"/>
          </a:p>
        </p:txBody>
      </p:sp>
      <p:sp>
        <p:nvSpPr>
          <p:cNvPr id="5" name="Footer Placeholder 4">
            <a:extLst>
              <a:ext uri="{FF2B5EF4-FFF2-40B4-BE49-F238E27FC236}">
                <a16:creationId xmlns:a16="http://schemas.microsoft.com/office/drawing/2014/main" id="{B05B03F3-D857-8AC0-4364-A078F8A0D885}"/>
              </a:ext>
            </a:extLst>
          </p:cNvPr>
          <p:cNvSpPr txBox="1">
            <a:spLocks noGrp="1"/>
          </p:cNvSpPr>
          <p:nvPr>
            <p:ph type="ftr" sz="quarter" idx="9"/>
          </p:nvPr>
        </p:nvSpPr>
        <p:spPr/>
        <p:txBody>
          <a:bodyPr/>
          <a:lstStyle>
            <a:lvl1pPr>
              <a:defRPr/>
            </a:lvl1pPr>
          </a:lstStyle>
          <a:p>
            <a:pPr lvl="0"/>
            <a:endParaRPr lang="es-ES"/>
          </a:p>
        </p:txBody>
      </p:sp>
      <p:sp>
        <p:nvSpPr>
          <p:cNvPr id="6" name="Slide Number Placeholder 5">
            <a:extLst>
              <a:ext uri="{FF2B5EF4-FFF2-40B4-BE49-F238E27FC236}">
                <a16:creationId xmlns:a16="http://schemas.microsoft.com/office/drawing/2014/main" id="{130AA684-058F-6097-8BEF-B52CFA8BBA19}"/>
              </a:ext>
            </a:extLst>
          </p:cNvPr>
          <p:cNvSpPr txBox="1">
            <a:spLocks noGrp="1"/>
          </p:cNvSpPr>
          <p:nvPr>
            <p:ph type="sldNum" sz="quarter" idx="8"/>
          </p:nvPr>
        </p:nvSpPr>
        <p:spPr/>
        <p:txBody>
          <a:bodyPr/>
          <a:lstStyle>
            <a:lvl1pPr>
              <a:defRPr/>
            </a:lvl1pPr>
          </a:lstStyle>
          <a:p>
            <a:pPr lvl="0"/>
            <a:fld id="{BF44C67B-6AD5-4145-B7DA-08C534D949C9}" type="slidenum">
              <a:t>‹Nº›</a:t>
            </a:fld>
            <a:endParaRPr lang="es-ES"/>
          </a:p>
        </p:txBody>
      </p:sp>
    </p:spTree>
    <p:extLst>
      <p:ext uri="{BB962C8B-B14F-4D97-AF65-F5344CB8AC3E}">
        <p14:creationId xmlns:p14="http://schemas.microsoft.com/office/powerpoint/2010/main" val="117588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C07A-5945-2714-9EC3-D5D854F4E23F}"/>
              </a:ext>
            </a:extLst>
          </p:cNvPr>
          <p:cNvSpPr txBox="1">
            <a:spLocks noGrp="1"/>
          </p:cNvSpPr>
          <p:nvPr>
            <p:ph type="title"/>
          </p:nvPr>
        </p:nvSpPr>
        <p:spPr/>
        <p:txBody>
          <a:bodyPr/>
          <a:lstStyle>
            <a:lvl1pPr>
              <a:defRPr/>
            </a:lvl1pPr>
          </a:lstStyle>
          <a:p>
            <a:pPr lvl="0"/>
            <a:r>
              <a:rPr lang="es-MX"/>
              <a:t>Haz clic para modificar el estilo de título del patrón</a:t>
            </a:r>
            <a:endParaRPr lang="en-US"/>
          </a:p>
        </p:txBody>
      </p:sp>
      <p:sp>
        <p:nvSpPr>
          <p:cNvPr id="3" name="Content Placeholder 2">
            <a:extLst>
              <a:ext uri="{FF2B5EF4-FFF2-40B4-BE49-F238E27FC236}">
                <a16:creationId xmlns:a16="http://schemas.microsoft.com/office/drawing/2014/main" id="{229B94A8-544B-4F9A-21E2-AE92DC82F36A}"/>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a:extLst>
              <a:ext uri="{FF2B5EF4-FFF2-40B4-BE49-F238E27FC236}">
                <a16:creationId xmlns:a16="http://schemas.microsoft.com/office/drawing/2014/main" id="{D01AAA93-335D-50BE-E25E-68EBDDEF2B7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a:extLst>
              <a:ext uri="{FF2B5EF4-FFF2-40B4-BE49-F238E27FC236}">
                <a16:creationId xmlns:a16="http://schemas.microsoft.com/office/drawing/2014/main" id="{FA56D164-B87D-14F4-4919-E7F6F82E06F9}"/>
              </a:ext>
            </a:extLst>
          </p:cNvPr>
          <p:cNvSpPr txBox="1">
            <a:spLocks noGrp="1"/>
          </p:cNvSpPr>
          <p:nvPr>
            <p:ph type="dt" sz="half" idx="7"/>
          </p:nvPr>
        </p:nvSpPr>
        <p:spPr/>
        <p:txBody>
          <a:bodyPr/>
          <a:lstStyle>
            <a:lvl1pPr>
              <a:defRPr/>
            </a:lvl1pPr>
          </a:lstStyle>
          <a:p>
            <a:pPr lvl="0"/>
            <a:fld id="{A4DC8F19-1E56-0440-96C1-DE3869A575A7}" type="datetime1">
              <a:rPr lang="es-ES"/>
              <a:pPr lvl="0"/>
              <a:t>16/06/2023</a:t>
            </a:fld>
            <a:endParaRPr lang="es-ES"/>
          </a:p>
        </p:txBody>
      </p:sp>
      <p:sp>
        <p:nvSpPr>
          <p:cNvPr id="6" name="Footer Placeholder 5">
            <a:extLst>
              <a:ext uri="{FF2B5EF4-FFF2-40B4-BE49-F238E27FC236}">
                <a16:creationId xmlns:a16="http://schemas.microsoft.com/office/drawing/2014/main" id="{BED93691-F36C-A184-765A-FD2CD68C1293}"/>
              </a:ext>
            </a:extLst>
          </p:cNvPr>
          <p:cNvSpPr txBox="1">
            <a:spLocks noGrp="1"/>
          </p:cNvSpPr>
          <p:nvPr>
            <p:ph type="ftr" sz="quarter" idx="9"/>
          </p:nvPr>
        </p:nvSpPr>
        <p:spPr/>
        <p:txBody>
          <a:bodyPr/>
          <a:lstStyle>
            <a:lvl1pPr>
              <a:defRPr/>
            </a:lvl1pPr>
          </a:lstStyle>
          <a:p>
            <a:pPr lvl="0"/>
            <a:endParaRPr lang="es-ES"/>
          </a:p>
        </p:txBody>
      </p:sp>
      <p:sp>
        <p:nvSpPr>
          <p:cNvPr id="7" name="Slide Number Placeholder 6">
            <a:extLst>
              <a:ext uri="{FF2B5EF4-FFF2-40B4-BE49-F238E27FC236}">
                <a16:creationId xmlns:a16="http://schemas.microsoft.com/office/drawing/2014/main" id="{94B86B86-5A50-8DEF-2B02-EAB42B0086C2}"/>
              </a:ext>
            </a:extLst>
          </p:cNvPr>
          <p:cNvSpPr txBox="1">
            <a:spLocks noGrp="1"/>
          </p:cNvSpPr>
          <p:nvPr>
            <p:ph type="sldNum" sz="quarter" idx="8"/>
          </p:nvPr>
        </p:nvSpPr>
        <p:spPr/>
        <p:txBody>
          <a:bodyPr/>
          <a:lstStyle>
            <a:lvl1pPr>
              <a:defRPr/>
            </a:lvl1pPr>
          </a:lstStyle>
          <a:p>
            <a:pPr lvl="0"/>
            <a:fld id="{C2727A97-6656-2147-AD65-AA3254CFE5AB}" type="slidenum">
              <a:t>‹Nº›</a:t>
            </a:fld>
            <a:endParaRPr lang="es-ES"/>
          </a:p>
        </p:txBody>
      </p:sp>
    </p:spTree>
    <p:extLst>
      <p:ext uri="{BB962C8B-B14F-4D97-AF65-F5344CB8AC3E}">
        <p14:creationId xmlns:p14="http://schemas.microsoft.com/office/powerpoint/2010/main" val="338296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E413-DB05-8A65-336A-B4B171715A29}"/>
              </a:ext>
            </a:extLst>
          </p:cNvPr>
          <p:cNvSpPr txBox="1">
            <a:spLocks noGrp="1"/>
          </p:cNvSpPr>
          <p:nvPr>
            <p:ph type="title"/>
          </p:nvPr>
        </p:nvSpPr>
        <p:spPr>
          <a:xfrm>
            <a:off x="839784" y="365129"/>
            <a:ext cx="10515600" cy="1325559"/>
          </a:xfrm>
        </p:spPr>
        <p:txBody>
          <a:bodyPr/>
          <a:lstStyle>
            <a:lvl1pPr>
              <a:defRPr/>
            </a:lvl1pPr>
          </a:lstStyle>
          <a:p>
            <a:pPr lvl="0"/>
            <a:r>
              <a:rPr lang="es-MX"/>
              <a:t>Haz clic para modificar el estilo de título del patrón</a:t>
            </a:r>
            <a:endParaRPr lang="en-US"/>
          </a:p>
        </p:txBody>
      </p:sp>
      <p:sp>
        <p:nvSpPr>
          <p:cNvPr id="3" name="Text Placeholder 2">
            <a:extLst>
              <a:ext uri="{FF2B5EF4-FFF2-40B4-BE49-F238E27FC236}">
                <a16:creationId xmlns:a16="http://schemas.microsoft.com/office/drawing/2014/main" id="{5D7EE07A-E2C3-7C75-9595-25819E5934E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s-MX"/>
              <a:t>Haga clic para modificar los estilos de texto del patrón</a:t>
            </a:r>
          </a:p>
        </p:txBody>
      </p:sp>
      <p:sp>
        <p:nvSpPr>
          <p:cNvPr id="4" name="Content Placeholder 3">
            <a:extLst>
              <a:ext uri="{FF2B5EF4-FFF2-40B4-BE49-F238E27FC236}">
                <a16:creationId xmlns:a16="http://schemas.microsoft.com/office/drawing/2014/main" id="{F8E55162-A77B-44D3-434D-58022068458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a:extLst>
              <a:ext uri="{FF2B5EF4-FFF2-40B4-BE49-F238E27FC236}">
                <a16:creationId xmlns:a16="http://schemas.microsoft.com/office/drawing/2014/main" id="{81782318-7433-D46A-C279-8402001396C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s-MX"/>
              <a:t>Haga clic para modificar los estilos de texto del patrón</a:t>
            </a:r>
          </a:p>
        </p:txBody>
      </p:sp>
      <p:sp>
        <p:nvSpPr>
          <p:cNvPr id="6" name="Content Placeholder 5">
            <a:extLst>
              <a:ext uri="{FF2B5EF4-FFF2-40B4-BE49-F238E27FC236}">
                <a16:creationId xmlns:a16="http://schemas.microsoft.com/office/drawing/2014/main" id="{699BD7F1-EA16-0DC9-9C99-CE2E6C1CF45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a:extLst>
              <a:ext uri="{FF2B5EF4-FFF2-40B4-BE49-F238E27FC236}">
                <a16:creationId xmlns:a16="http://schemas.microsoft.com/office/drawing/2014/main" id="{906FB45B-BAAF-069F-56B5-95C2E24A0A16}"/>
              </a:ext>
            </a:extLst>
          </p:cNvPr>
          <p:cNvSpPr txBox="1">
            <a:spLocks noGrp="1"/>
          </p:cNvSpPr>
          <p:nvPr>
            <p:ph type="dt" sz="half" idx="7"/>
          </p:nvPr>
        </p:nvSpPr>
        <p:spPr/>
        <p:txBody>
          <a:bodyPr/>
          <a:lstStyle>
            <a:lvl1pPr>
              <a:defRPr/>
            </a:lvl1pPr>
          </a:lstStyle>
          <a:p>
            <a:pPr lvl="0"/>
            <a:fld id="{2BE95C8C-C5FD-A545-A5EC-C623E67A2F15}" type="datetime1">
              <a:rPr lang="es-ES"/>
              <a:pPr lvl="0"/>
              <a:t>16/06/2023</a:t>
            </a:fld>
            <a:endParaRPr lang="es-ES"/>
          </a:p>
        </p:txBody>
      </p:sp>
      <p:sp>
        <p:nvSpPr>
          <p:cNvPr id="8" name="Footer Placeholder 7">
            <a:extLst>
              <a:ext uri="{FF2B5EF4-FFF2-40B4-BE49-F238E27FC236}">
                <a16:creationId xmlns:a16="http://schemas.microsoft.com/office/drawing/2014/main" id="{5984AB4F-0795-4E13-D78F-2D7BD934E60B}"/>
              </a:ext>
            </a:extLst>
          </p:cNvPr>
          <p:cNvSpPr txBox="1">
            <a:spLocks noGrp="1"/>
          </p:cNvSpPr>
          <p:nvPr>
            <p:ph type="ftr" sz="quarter" idx="9"/>
          </p:nvPr>
        </p:nvSpPr>
        <p:spPr/>
        <p:txBody>
          <a:bodyPr/>
          <a:lstStyle>
            <a:lvl1pPr>
              <a:defRPr/>
            </a:lvl1pPr>
          </a:lstStyle>
          <a:p>
            <a:pPr lvl="0"/>
            <a:endParaRPr lang="es-ES"/>
          </a:p>
        </p:txBody>
      </p:sp>
      <p:sp>
        <p:nvSpPr>
          <p:cNvPr id="9" name="Slide Number Placeholder 8">
            <a:extLst>
              <a:ext uri="{FF2B5EF4-FFF2-40B4-BE49-F238E27FC236}">
                <a16:creationId xmlns:a16="http://schemas.microsoft.com/office/drawing/2014/main" id="{D3B90053-7497-D9BF-B4D3-72037ACD75D5}"/>
              </a:ext>
            </a:extLst>
          </p:cNvPr>
          <p:cNvSpPr txBox="1">
            <a:spLocks noGrp="1"/>
          </p:cNvSpPr>
          <p:nvPr>
            <p:ph type="sldNum" sz="quarter" idx="8"/>
          </p:nvPr>
        </p:nvSpPr>
        <p:spPr/>
        <p:txBody>
          <a:bodyPr/>
          <a:lstStyle>
            <a:lvl1pPr>
              <a:defRPr/>
            </a:lvl1pPr>
          </a:lstStyle>
          <a:p>
            <a:pPr lvl="0"/>
            <a:fld id="{D1D8779A-686C-C44B-8CC9-3A5599264E48}" type="slidenum">
              <a:t>‹Nº›</a:t>
            </a:fld>
            <a:endParaRPr lang="es-ES"/>
          </a:p>
        </p:txBody>
      </p:sp>
    </p:spTree>
    <p:extLst>
      <p:ext uri="{BB962C8B-B14F-4D97-AF65-F5344CB8AC3E}">
        <p14:creationId xmlns:p14="http://schemas.microsoft.com/office/powerpoint/2010/main" val="156992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2ADA-CC9A-B0E8-026E-31C674CB1273}"/>
              </a:ext>
            </a:extLst>
          </p:cNvPr>
          <p:cNvSpPr txBox="1">
            <a:spLocks noGrp="1"/>
          </p:cNvSpPr>
          <p:nvPr>
            <p:ph type="title"/>
          </p:nvPr>
        </p:nvSpPr>
        <p:spPr/>
        <p:txBody>
          <a:bodyPr/>
          <a:lstStyle>
            <a:lvl1pPr>
              <a:defRPr/>
            </a:lvl1pPr>
          </a:lstStyle>
          <a:p>
            <a:pPr lvl="0"/>
            <a:r>
              <a:rPr lang="es-MX"/>
              <a:t>Haz clic para modificar el estilo de título del patrón</a:t>
            </a:r>
            <a:endParaRPr lang="en-US"/>
          </a:p>
        </p:txBody>
      </p:sp>
      <p:sp>
        <p:nvSpPr>
          <p:cNvPr id="3" name="Date Placeholder 2">
            <a:extLst>
              <a:ext uri="{FF2B5EF4-FFF2-40B4-BE49-F238E27FC236}">
                <a16:creationId xmlns:a16="http://schemas.microsoft.com/office/drawing/2014/main" id="{271A7687-BFFA-DA50-0B4F-ECDB158ECB21}"/>
              </a:ext>
            </a:extLst>
          </p:cNvPr>
          <p:cNvSpPr txBox="1">
            <a:spLocks noGrp="1"/>
          </p:cNvSpPr>
          <p:nvPr>
            <p:ph type="dt" sz="half" idx="7"/>
          </p:nvPr>
        </p:nvSpPr>
        <p:spPr/>
        <p:txBody>
          <a:bodyPr/>
          <a:lstStyle>
            <a:lvl1pPr>
              <a:defRPr/>
            </a:lvl1pPr>
          </a:lstStyle>
          <a:p>
            <a:pPr lvl="0"/>
            <a:fld id="{D4E07AE4-0E44-DB45-806D-A0DFED25880A}" type="datetime1">
              <a:rPr lang="es-ES"/>
              <a:pPr lvl="0"/>
              <a:t>16/06/2023</a:t>
            </a:fld>
            <a:endParaRPr lang="es-ES"/>
          </a:p>
        </p:txBody>
      </p:sp>
      <p:sp>
        <p:nvSpPr>
          <p:cNvPr id="4" name="Footer Placeholder 3">
            <a:extLst>
              <a:ext uri="{FF2B5EF4-FFF2-40B4-BE49-F238E27FC236}">
                <a16:creationId xmlns:a16="http://schemas.microsoft.com/office/drawing/2014/main" id="{C5069D14-2B0D-A1DE-92D1-B46749AB4791}"/>
              </a:ext>
            </a:extLst>
          </p:cNvPr>
          <p:cNvSpPr txBox="1">
            <a:spLocks noGrp="1"/>
          </p:cNvSpPr>
          <p:nvPr>
            <p:ph type="ftr" sz="quarter" idx="9"/>
          </p:nvPr>
        </p:nvSpPr>
        <p:spPr/>
        <p:txBody>
          <a:bodyPr/>
          <a:lstStyle>
            <a:lvl1pPr>
              <a:defRPr/>
            </a:lvl1pPr>
          </a:lstStyle>
          <a:p>
            <a:pPr lvl="0"/>
            <a:endParaRPr lang="es-ES"/>
          </a:p>
        </p:txBody>
      </p:sp>
      <p:sp>
        <p:nvSpPr>
          <p:cNvPr id="5" name="Slide Number Placeholder 4">
            <a:extLst>
              <a:ext uri="{FF2B5EF4-FFF2-40B4-BE49-F238E27FC236}">
                <a16:creationId xmlns:a16="http://schemas.microsoft.com/office/drawing/2014/main" id="{29E91FA4-A74A-88F6-E708-273A7C1F2D03}"/>
              </a:ext>
            </a:extLst>
          </p:cNvPr>
          <p:cNvSpPr txBox="1">
            <a:spLocks noGrp="1"/>
          </p:cNvSpPr>
          <p:nvPr>
            <p:ph type="sldNum" sz="quarter" idx="8"/>
          </p:nvPr>
        </p:nvSpPr>
        <p:spPr/>
        <p:txBody>
          <a:bodyPr/>
          <a:lstStyle>
            <a:lvl1pPr>
              <a:defRPr/>
            </a:lvl1pPr>
          </a:lstStyle>
          <a:p>
            <a:pPr lvl="0"/>
            <a:fld id="{FC6875A3-AD0B-4A4C-A54D-474933DA23E4}" type="slidenum">
              <a:t>‹Nº›</a:t>
            </a:fld>
            <a:endParaRPr lang="es-ES"/>
          </a:p>
        </p:txBody>
      </p:sp>
    </p:spTree>
    <p:extLst>
      <p:ext uri="{BB962C8B-B14F-4D97-AF65-F5344CB8AC3E}">
        <p14:creationId xmlns:p14="http://schemas.microsoft.com/office/powerpoint/2010/main" val="158578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8DD1D-7169-AB0C-F353-6A9DA4E2B0E9}"/>
              </a:ext>
            </a:extLst>
          </p:cNvPr>
          <p:cNvSpPr txBox="1">
            <a:spLocks noGrp="1"/>
          </p:cNvSpPr>
          <p:nvPr>
            <p:ph type="dt" sz="half" idx="7"/>
          </p:nvPr>
        </p:nvSpPr>
        <p:spPr/>
        <p:txBody>
          <a:bodyPr/>
          <a:lstStyle>
            <a:lvl1pPr>
              <a:defRPr/>
            </a:lvl1pPr>
          </a:lstStyle>
          <a:p>
            <a:pPr lvl="0"/>
            <a:fld id="{A390286D-D066-9E42-9B49-EDEE77BF11EB}" type="datetime1">
              <a:rPr lang="es-ES"/>
              <a:pPr lvl="0"/>
              <a:t>16/06/2023</a:t>
            </a:fld>
            <a:endParaRPr lang="es-ES"/>
          </a:p>
        </p:txBody>
      </p:sp>
      <p:sp>
        <p:nvSpPr>
          <p:cNvPr id="3" name="Footer Placeholder 2">
            <a:extLst>
              <a:ext uri="{FF2B5EF4-FFF2-40B4-BE49-F238E27FC236}">
                <a16:creationId xmlns:a16="http://schemas.microsoft.com/office/drawing/2014/main" id="{FD766C6A-A6B3-B303-5AD4-7A71C23D2EC7}"/>
              </a:ext>
            </a:extLst>
          </p:cNvPr>
          <p:cNvSpPr txBox="1">
            <a:spLocks noGrp="1"/>
          </p:cNvSpPr>
          <p:nvPr>
            <p:ph type="ftr" sz="quarter" idx="9"/>
          </p:nvPr>
        </p:nvSpPr>
        <p:spPr/>
        <p:txBody>
          <a:bodyPr/>
          <a:lstStyle>
            <a:lvl1pPr>
              <a:defRPr/>
            </a:lvl1pPr>
          </a:lstStyle>
          <a:p>
            <a:pPr lvl="0"/>
            <a:endParaRPr lang="es-ES"/>
          </a:p>
        </p:txBody>
      </p:sp>
      <p:sp>
        <p:nvSpPr>
          <p:cNvPr id="4" name="Slide Number Placeholder 3">
            <a:extLst>
              <a:ext uri="{FF2B5EF4-FFF2-40B4-BE49-F238E27FC236}">
                <a16:creationId xmlns:a16="http://schemas.microsoft.com/office/drawing/2014/main" id="{9190E825-BB70-E35E-D37E-CAACDE5FEF2A}"/>
              </a:ext>
            </a:extLst>
          </p:cNvPr>
          <p:cNvSpPr txBox="1">
            <a:spLocks noGrp="1"/>
          </p:cNvSpPr>
          <p:nvPr>
            <p:ph type="sldNum" sz="quarter" idx="8"/>
          </p:nvPr>
        </p:nvSpPr>
        <p:spPr/>
        <p:txBody>
          <a:bodyPr/>
          <a:lstStyle>
            <a:lvl1pPr>
              <a:defRPr/>
            </a:lvl1pPr>
          </a:lstStyle>
          <a:p>
            <a:pPr lvl="0"/>
            <a:fld id="{99DEF821-988A-CD4D-8D2F-07CDE75A483B}" type="slidenum">
              <a:t>‹Nº›</a:t>
            </a:fld>
            <a:endParaRPr lang="es-ES"/>
          </a:p>
        </p:txBody>
      </p:sp>
    </p:spTree>
    <p:extLst>
      <p:ext uri="{BB962C8B-B14F-4D97-AF65-F5344CB8AC3E}">
        <p14:creationId xmlns:p14="http://schemas.microsoft.com/office/powerpoint/2010/main" val="5761681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6201-2645-C54B-C1E2-3377FB22C35B}"/>
              </a:ext>
            </a:extLst>
          </p:cNvPr>
          <p:cNvSpPr txBox="1">
            <a:spLocks noGrp="1"/>
          </p:cNvSpPr>
          <p:nvPr>
            <p:ph type="title"/>
          </p:nvPr>
        </p:nvSpPr>
        <p:spPr>
          <a:xfrm>
            <a:off x="839784" y="457200"/>
            <a:ext cx="3932240" cy="1600200"/>
          </a:xfrm>
        </p:spPr>
        <p:txBody>
          <a:bodyPr anchor="b"/>
          <a:lstStyle>
            <a:lvl1pPr>
              <a:defRPr sz="3200"/>
            </a:lvl1pPr>
          </a:lstStyle>
          <a:p>
            <a:pPr lvl="0"/>
            <a:r>
              <a:rPr lang="es-MX"/>
              <a:t>Haz clic para modificar el estilo de título del patrón</a:t>
            </a:r>
            <a:endParaRPr lang="en-US"/>
          </a:p>
        </p:txBody>
      </p:sp>
      <p:sp>
        <p:nvSpPr>
          <p:cNvPr id="3" name="Content Placeholder 2">
            <a:extLst>
              <a:ext uri="{FF2B5EF4-FFF2-40B4-BE49-F238E27FC236}">
                <a16:creationId xmlns:a16="http://schemas.microsoft.com/office/drawing/2014/main" id="{A764E83F-2F24-4AA6-56AE-FF3EDB000B51}"/>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a:extLst>
              <a:ext uri="{FF2B5EF4-FFF2-40B4-BE49-F238E27FC236}">
                <a16:creationId xmlns:a16="http://schemas.microsoft.com/office/drawing/2014/main" id="{FEAB3F70-8754-C9EE-2827-26B7654D328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s-MX"/>
              <a:t>Haga clic para modificar los estilos de texto del patrón</a:t>
            </a:r>
          </a:p>
        </p:txBody>
      </p:sp>
      <p:sp>
        <p:nvSpPr>
          <p:cNvPr id="5" name="Date Placeholder 4">
            <a:extLst>
              <a:ext uri="{FF2B5EF4-FFF2-40B4-BE49-F238E27FC236}">
                <a16:creationId xmlns:a16="http://schemas.microsoft.com/office/drawing/2014/main" id="{8A4A0757-7552-8D04-E022-8E6D47A481B0}"/>
              </a:ext>
            </a:extLst>
          </p:cNvPr>
          <p:cNvSpPr txBox="1">
            <a:spLocks noGrp="1"/>
          </p:cNvSpPr>
          <p:nvPr>
            <p:ph type="dt" sz="half" idx="7"/>
          </p:nvPr>
        </p:nvSpPr>
        <p:spPr/>
        <p:txBody>
          <a:bodyPr/>
          <a:lstStyle>
            <a:lvl1pPr>
              <a:defRPr/>
            </a:lvl1pPr>
          </a:lstStyle>
          <a:p>
            <a:pPr lvl="0"/>
            <a:fld id="{60B2B6DB-FC38-1849-82B3-B9733E4AF4F7}" type="datetime1">
              <a:rPr lang="es-ES"/>
              <a:pPr lvl="0"/>
              <a:t>16/06/2023</a:t>
            </a:fld>
            <a:endParaRPr lang="es-ES"/>
          </a:p>
        </p:txBody>
      </p:sp>
      <p:sp>
        <p:nvSpPr>
          <p:cNvPr id="6" name="Footer Placeholder 5">
            <a:extLst>
              <a:ext uri="{FF2B5EF4-FFF2-40B4-BE49-F238E27FC236}">
                <a16:creationId xmlns:a16="http://schemas.microsoft.com/office/drawing/2014/main" id="{87BA7C98-E6A2-BDBE-C4E7-294A16A324FC}"/>
              </a:ext>
            </a:extLst>
          </p:cNvPr>
          <p:cNvSpPr txBox="1">
            <a:spLocks noGrp="1"/>
          </p:cNvSpPr>
          <p:nvPr>
            <p:ph type="ftr" sz="quarter" idx="9"/>
          </p:nvPr>
        </p:nvSpPr>
        <p:spPr/>
        <p:txBody>
          <a:bodyPr/>
          <a:lstStyle>
            <a:lvl1pPr>
              <a:defRPr/>
            </a:lvl1pPr>
          </a:lstStyle>
          <a:p>
            <a:pPr lvl="0"/>
            <a:endParaRPr lang="es-ES"/>
          </a:p>
        </p:txBody>
      </p:sp>
      <p:sp>
        <p:nvSpPr>
          <p:cNvPr id="7" name="Slide Number Placeholder 6">
            <a:extLst>
              <a:ext uri="{FF2B5EF4-FFF2-40B4-BE49-F238E27FC236}">
                <a16:creationId xmlns:a16="http://schemas.microsoft.com/office/drawing/2014/main" id="{D8C097A1-4A2C-160B-1F4F-A2FCCA1F2BA7}"/>
              </a:ext>
            </a:extLst>
          </p:cNvPr>
          <p:cNvSpPr txBox="1">
            <a:spLocks noGrp="1"/>
          </p:cNvSpPr>
          <p:nvPr>
            <p:ph type="sldNum" sz="quarter" idx="8"/>
          </p:nvPr>
        </p:nvSpPr>
        <p:spPr/>
        <p:txBody>
          <a:bodyPr/>
          <a:lstStyle>
            <a:lvl1pPr>
              <a:defRPr/>
            </a:lvl1pPr>
          </a:lstStyle>
          <a:p>
            <a:pPr lvl="0"/>
            <a:fld id="{CF2764E4-9AD6-0F42-92A6-F61400402E03}" type="slidenum">
              <a:t>‹Nº›</a:t>
            </a:fld>
            <a:endParaRPr lang="es-ES"/>
          </a:p>
        </p:txBody>
      </p:sp>
    </p:spTree>
    <p:extLst>
      <p:ext uri="{BB962C8B-B14F-4D97-AF65-F5344CB8AC3E}">
        <p14:creationId xmlns:p14="http://schemas.microsoft.com/office/powerpoint/2010/main" val="5496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3E60-B15B-01AC-B308-44B3E8A06B0A}"/>
              </a:ext>
            </a:extLst>
          </p:cNvPr>
          <p:cNvSpPr txBox="1">
            <a:spLocks noGrp="1"/>
          </p:cNvSpPr>
          <p:nvPr>
            <p:ph type="title"/>
          </p:nvPr>
        </p:nvSpPr>
        <p:spPr>
          <a:xfrm>
            <a:off x="839784" y="457200"/>
            <a:ext cx="3932240" cy="1600200"/>
          </a:xfrm>
        </p:spPr>
        <p:txBody>
          <a:bodyPr anchor="b"/>
          <a:lstStyle>
            <a:lvl1pPr>
              <a:defRPr sz="3200"/>
            </a:lvl1pPr>
          </a:lstStyle>
          <a:p>
            <a:pPr lvl="0"/>
            <a:r>
              <a:rPr lang="es-MX"/>
              <a:t>Haz clic para modificar el estilo de título del patrón</a:t>
            </a:r>
            <a:endParaRPr lang="en-US"/>
          </a:p>
        </p:txBody>
      </p:sp>
      <p:sp>
        <p:nvSpPr>
          <p:cNvPr id="3" name="Picture Placeholder 2">
            <a:extLst>
              <a:ext uri="{FF2B5EF4-FFF2-40B4-BE49-F238E27FC236}">
                <a16:creationId xmlns:a16="http://schemas.microsoft.com/office/drawing/2014/main" id="{7326A6A9-BA26-8581-FBA9-9D77D53D82A8}"/>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s-MX"/>
              <a:t>Haz clic en el icono para agregar una imagen</a:t>
            </a:r>
            <a:endParaRPr lang="en-US"/>
          </a:p>
        </p:txBody>
      </p:sp>
      <p:sp>
        <p:nvSpPr>
          <p:cNvPr id="4" name="Text Placeholder 3">
            <a:extLst>
              <a:ext uri="{FF2B5EF4-FFF2-40B4-BE49-F238E27FC236}">
                <a16:creationId xmlns:a16="http://schemas.microsoft.com/office/drawing/2014/main" id="{A3788D45-C730-87B8-F0C1-1318797AB42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s-MX"/>
              <a:t>Haga clic para modificar los estilos de texto del patrón</a:t>
            </a:r>
          </a:p>
        </p:txBody>
      </p:sp>
      <p:sp>
        <p:nvSpPr>
          <p:cNvPr id="5" name="Date Placeholder 4">
            <a:extLst>
              <a:ext uri="{FF2B5EF4-FFF2-40B4-BE49-F238E27FC236}">
                <a16:creationId xmlns:a16="http://schemas.microsoft.com/office/drawing/2014/main" id="{1A1A61BD-59CF-EF7C-97B3-90545E7C3DFA}"/>
              </a:ext>
            </a:extLst>
          </p:cNvPr>
          <p:cNvSpPr txBox="1">
            <a:spLocks noGrp="1"/>
          </p:cNvSpPr>
          <p:nvPr>
            <p:ph type="dt" sz="half" idx="7"/>
          </p:nvPr>
        </p:nvSpPr>
        <p:spPr/>
        <p:txBody>
          <a:bodyPr/>
          <a:lstStyle>
            <a:lvl1pPr>
              <a:defRPr/>
            </a:lvl1pPr>
          </a:lstStyle>
          <a:p>
            <a:pPr lvl="0"/>
            <a:fld id="{BBD5BF08-8D59-1048-90BC-630140536D2C}" type="datetime1">
              <a:rPr lang="es-ES"/>
              <a:pPr lvl="0"/>
              <a:t>16/06/2023</a:t>
            </a:fld>
            <a:endParaRPr lang="es-ES"/>
          </a:p>
        </p:txBody>
      </p:sp>
      <p:sp>
        <p:nvSpPr>
          <p:cNvPr id="6" name="Footer Placeholder 5">
            <a:extLst>
              <a:ext uri="{FF2B5EF4-FFF2-40B4-BE49-F238E27FC236}">
                <a16:creationId xmlns:a16="http://schemas.microsoft.com/office/drawing/2014/main" id="{601F166E-7A6B-22A5-65E8-04A697F0301C}"/>
              </a:ext>
            </a:extLst>
          </p:cNvPr>
          <p:cNvSpPr txBox="1">
            <a:spLocks noGrp="1"/>
          </p:cNvSpPr>
          <p:nvPr>
            <p:ph type="ftr" sz="quarter" idx="9"/>
          </p:nvPr>
        </p:nvSpPr>
        <p:spPr/>
        <p:txBody>
          <a:bodyPr/>
          <a:lstStyle>
            <a:lvl1pPr>
              <a:defRPr/>
            </a:lvl1pPr>
          </a:lstStyle>
          <a:p>
            <a:pPr lvl="0"/>
            <a:endParaRPr lang="es-ES"/>
          </a:p>
        </p:txBody>
      </p:sp>
      <p:sp>
        <p:nvSpPr>
          <p:cNvPr id="7" name="Slide Number Placeholder 6">
            <a:extLst>
              <a:ext uri="{FF2B5EF4-FFF2-40B4-BE49-F238E27FC236}">
                <a16:creationId xmlns:a16="http://schemas.microsoft.com/office/drawing/2014/main" id="{7B430D24-949A-B8DA-63DC-F76180280D29}"/>
              </a:ext>
            </a:extLst>
          </p:cNvPr>
          <p:cNvSpPr txBox="1">
            <a:spLocks noGrp="1"/>
          </p:cNvSpPr>
          <p:nvPr>
            <p:ph type="sldNum" sz="quarter" idx="8"/>
          </p:nvPr>
        </p:nvSpPr>
        <p:spPr/>
        <p:txBody>
          <a:bodyPr/>
          <a:lstStyle>
            <a:lvl1pPr>
              <a:defRPr/>
            </a:lvl1pPr>
          </a:lstStyle>
          <a:p>
            <a:pPr lvl="0"/>
            <a:fld id="{1642F1DD-7A86-2D48-93DE-C1AD042ECC55}" type="slidenum">
              <a:t>‹Nº›</a:t>
            </a:fld>
            <a:endParaRPr lang="es-ES"/>
          </a:p>
        </p:txBody>
      </p:sp>
    </p:spTree>
    <p:extLst>
      <p:ext uri="{BB962C8B-B14F-4D97-AF65-F5344CB8AC3E}">
        <p14:creationId xmlns:p14="http://schemas.microsoft.com/office/powerpoint/2010/main" val="21746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8CCE2-164A-CA12-D8D8-505F04814E4D}"/>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s-MX"/>
              <a:t>Haz clic para modificar el estilo de título del patrón</a:t>
            </a:r>
            <a:endParaRPr lang="en-US"/>
          </a:p>
        </p:txBody>
      </p:sp>
      <p:sp>
        <p:nvSpPr>
          <p:cNvPr id="3" name="Text Placeholder 2">
            <a:extLst>
              <a:ext uri="{FF2B5EF4-FFF2-40B4-BE49-F238E27FC236}">
                <a16:creationId xmlns:a16="http://schemas.microsoft.com/office/drawing/2014/main" id="{36B05157-470C-27C4-4A90-D46AEF35E6E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C4D488A7-4B3F-D091-B970-857B54C7284D}"/>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fld id="{25E7FF9D-2F8E-1846-9918-A64708FD7B16}" type="datetime1">
              <a:rPr lang="es-ES"/>
              <a:pPr lvl="0"/>
              <a:t>16/06/2023</a:t>
            </a:fld>
            <a:endParaRPr lang="es-ES"/>
          </a:p>
        </p:txBody>
      </p:sp>
      <p:sp>
        <p:nvSpPr>
          <p:cNvPr id="5" name="Footer Placeholder 4">
            <a:extLst>
              <a:ext uri="{FF2B5EF4-FFF2-40B4-BE49-F238E27FC236}">
                <a16:creationId xmlns:a16="http://schemas.microsoft.com/office/drawing/2014/main" id="{E910DA87-0E91-5283-B5D5-E33ED1AFA9C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endParaRPr lang="es-ES"/>
          </a:p>
        </p:txBody>
      </p:sp>
      <p:sp>
        <p:nvSpPr>
          <p:cNvPr id="6" name="Slide Number Placeholder 5">
            <a:extLst>
              <a:ext uri="{FF2B5EF4-FFF2-40B4-BE49-F238E27FC236}">
                <a16:creationId xmlns:a16="http://schemas.microsoft.com/office/drawing/2014/main" id="{DBBFD315-2A23-EEEA-E903-6C1201F8AB3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fld id="{109167BE-82EC-7149-8E27-985B1720760E}" type="slidenum">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s-MX"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s-MX"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MX"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MX"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MX"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MX"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png"/><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F315FAF0-5E0C-C164-78F2-D8F4D93C0929}"/>
              </a:ext>
            </a:extLst>
          </p:cNvPr>
          <p:cNvPicPr>
            <a:picLocks noChangeAspect="1"/>
          </p:cNvPicPr>
          <p:nvPr/>
        </p:nvPicPr>
        <p:blipFill>
          <a:blip r:embed="rId3"/>
          <a:stretch>
            <a:fillRect/>
          </a:stretch>
        </p:blipFill>
        <p:spPr>
          <a:xfrm>
            <a:off x="-123946" y="0"/>
            <a:ext cx="4470721" cy="2240014"/>
          </a:xfrm>
          <a:prstGeom prst="rect">
            <a:avLst/>
          </a:prstGeom>
          <a:noFill/>
          <a:ln cap="flat">
            <a:noFill/>
          </a:ln>
          <a:effectLst>
            <a:outerShdw dist="22997" dir="5400000" algn="tl">
              <a:srgbClr val="000000">
                <a:alpha val="35000"/>
              </a:srgbClr>
            </a:outerShdw>
          </a:effectLst>
        </p:spPr>
      </p:pic>
      <p:pic>
        <p:nvPicPr>
          <p:cNvPr id="3" name="Imagen 1">
            <a:extLst>
              <a:ext uri="{FF2B5EF4-FFF2-40B4-BE49-F238E27FC236}">
                <a16:creationId xmlns:a16="http://schemas.microsoft.com/office/drawing/2014/main" id="{0EEC337B-4836-31F4-63D9-A3E7BD53FB21}"/>
              </a:ext>
            </a:extLst>
          </p:cNvPr>
          <p:cNvPicPr>
            <a:picLocks noChangeAspect="1"/>
          </p:cNvPicPr>
          <p:nvPr/>
        </p:nvPicPr>
        <p:blipFill>
          <a:blip r:embed="rId4"/>
          <a:stretch>
            <a:fillRect/>
          </a:stretch>
        </p:blipFill>
        <p:spPr>
          <a:xfrm>
            <a:off x="-28575" y="5676650"/>
            <a:ext cx="12220571" cy="1204914"/>
          </a:xfrm>
          <a:prstGeom prst="rect">
            <a:avLst/>
          </a:prstGeom>
          <a:noFill/>
          <a:ln cap="flat">
            <a:noFill/>
          </a:ln>
          <a:effectLst>
            <a:outerShdw dist="22997" dir="5400000" algn="tl">
              <a:srgbClr val="000000">
                <a:alpha val="35000"/>
              </a:srgbClr>
            </a:outerShdw>
          </a:effectLst>
        </p:spPr>
      </p:pic>
      <p:sp>
        <p:nvSpPr>
          <p:cNvPr id="4" name="Rectángulo 3">
            <a:extLst>
              <a:ext uri="{FF2B5EF4-FFF2-40B4-BE49-F238E27FC236}">
                <a16:creationId xmlns:a16="http://schemas.microsoft.com/office/drawing/2014/main" id="{614C063F-D775-F9F0-C34C-0B5832AD12F3}"/>
              </a:ext>
            </a:extLst>
          </p:cNvPr>
          <p:cNvSpPr/>
          <p:nvPr/>
        </p:nvSpPr>
        <p:spPr>
          <a:xfrm>
            <a:off x="404878" y="3732983"/>
            <a:ext cx="8277103" cy="1169554"/>
          </a:xfrm>
          <a:prstGeom prst="rect">
            <a:avLst/>
          </a:prstGeom>
          <a:noFill/>
          <a:ln cap="flat">
            <a:noFill/>
            <a:prstDash val="solid"/>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0" cap="none" spc="0" baseline="0" dirty="0">
                <a:solidFill>
                  <a:srgbClr val="4A452A"/>
                </a:solidFill>
                <a:uFillTx/>
                <a:latin typeface="Arial Narrow" pitchFamily="34"/>
              </a:rPr>
              <a:t>Programa Acelera Chile</a:t>
            </a:r>
          </a:p>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0" cap="none" spc="0" baseline="0" dirty="0">
                <a:solidFill>
                  <a:srgbClr val="4A452A"/>
                </a:solidFill>
                <a:uFillTx/>
                <a:latin typeface="Arial Narrow" pitchFamily="34"/>
              </a:rPr>
              <a:t>Región de O'Higgins</a:t>
            </a:r>
          </a:p>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0" cap="none" spc="0" baseline="0" dirty="0">
                <a:solidFill>
                  <a:srgbClr val="4A452A"/>
                </a:solidFill>
                <a:uFillTx/>
                <a:latin typeface="Arial Narrow" pitchFamily="34"/>
              </a:rPr>
              <a:t>CAF</a:t>
            </a:r>
          </a:p>
        </p:txBody>
      </p:sp>
      <p:pic>
        <p:nvPicPr>
          <p:cNvPr id="1026" name="Picture 2" descr="Cabañas Pichilemu Laguna Mar | Pichilemu">
            <a:extLst>
              <a:ext uri="{FF2B5EF4-FFF2-40B4-BE49-F238E27FC236}">
                <a16:creationId xmlns:a16="http://schemas.microsoft.com/office/drawing/2014/main" id="{21A4803A-D84D-76E4-2B10-BEBFA4EED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812" y="392164"/>
            <a:ext cx="2295849"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ro Marchigüe - Mega Parcelas - Parcelas de agrado">
            <a:extLst>
              <a:ext uri="{FF2B5EF4-FFF2-40B4-BE49-F238E27FC236}">
                <a16:creationId xmlns:a16="http://schemas.microsoft.com/office/drawing/2014/main" id="{FCEFE712-AC14-0169-7787-6F69DC238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6661" y="392163"/>
            <a:ext cx="2364927" cy="1847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nta Hermosas Parcelas en Sector Paredones, O'higgins por Urbatres…">
            <a:extLst>
              <a:ext uri="{FF2B5EF4-FFF2-40B4-BE49-F238E27FC236}">
                <a16:creationId xmlns:a16="http://schemas.microsoft.com/office/drawing/2014/main" id="{AEDD7BCB-6C29-AB65-A12D-A3F11C3A3E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0812" y="2240012"/>
            <a:ext cx="2295849" cy="1710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tueche Comuna | Plataforma LagoRapelChile.cl">
            <a:extLst>
              <a:ext uri="{FF2B5EF4-FFF2-40B4-BE49-F238E27FC236}">
                <a16:creationId xmlns:a16="http://schemas.microsoft.com/office/drawing/2014/main" id="{1670AEF0-D303-2FA9-DA65-BE3ECEFDFE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6661" y="2240012"/>
            <a:ext cx="2364927" cy="1710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ángulo 1">
            <a:extLst>
              <a:ext uri="{FF2B5EF4-FFF2-40B4-BE49-F238E27FC236}">
                <a16:creationId xmlns:a16="http://schemas.microsoft.com/office/drawing/2014/main" id="{B0CE1B5D-F563-46EE-1467-A92CCDAF3DA6}"/>
              </a:ext>
            </a:extLst>
          </p:cNvPr>
          <p:cNvSpPr/>
          <p:nvPr/>
        </p:nvSpPr>
        <p:spPr>
          <a:xfrm>
            <a:off x="8310786" y="1417631"/>
            <a:ext cx="2481557" cy="4001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marR="0" lvl="1" defTabSz="45719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s-MX" sz="2000" dirty="0">
                <a:latin typeface="Arial" panose="020B0604020202020204" pitchFamily="34" charset="0"/>
                <a:cs typeface="Arial" panose="020B0604020202020204" pitchFamily="34" charset="0"/>
              </a:rPr>
              <a:t>COMUNAS</a:t>
            </a:r>
            <a:endParaRPr lang="es-ES" sz="20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662585B4-66F4-3F97-5D86-8BB3B3F17F7A}"/>
              </a:ext>
            </a:extLst>
          </p:cNvPr>
          <p:cNvSpPr/>
          <p:nvPr/>
        </p:nvSpPr>
        <p:spPr>
          <a:xfrm flipH="1">
            <a:off x="-2" y="1"/>
            <a:ext cx="1465309" cy="6940761"/>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dirty="0"/>
          </a:p>
        </p:txBody>
      </p:sp>
      <p:pic>
        <p:nvPicPr>
          <p:cNvPr id="10" name="Imagen 4">
            <a:extLst>
              <a:ext uri="{FF2B5EF4-FFF2-40B4-BE49-F238E27FC236}">
                <a16:creationId xmlns:a16="http://schemas.microsoft.com/office/drawing/2014/main" id="{BA0AEAD0-591E-9C5C-8A81-C0711D8F231D}"/>
              </a:ext>
            </a:extLst>
          </p:cNvPr>
          <p:cNvPicPr>
            <a:picLocks noChangeAspect="1"/>
          </p:cNvPicPr>
          <p:nvPr/>
        </p:nvPicPr>
        <p:blipFill>
          <a:blip r:embed="rId3"/>
          <a:stretch>
            <a:fillRect/>
          </a:stretch>
        </p:blipFill>
        <p:spPr>
          <a:xfrm>
            <a:off x="9766298" y="236002"/>
            <a:ext cx="2071300" cy="944024"/>
          </a:xfrm>
          <a:prstGeom prst="rect">
            <a:avLst/>
          </a:prstGeom>
          <a:noFill/>
          <a:ln cap="flat">
            <a:noFill/>
          </a:ln>
          <a:effectLst>
            <a:outerShdw dist="22997" dir="5400000" algn="tl">
              <a:srgbClr val="000000">
                <a:alpha val="35000"/>
              </a:srgbClr>
            </a:outerShdw>
          </a:effectLst>
        </p:spPr>
      </p:pic>
      <p:sp>
        <p:nvSpPr>
          <p:cNvPr id="11" name="CuadroTexto 10">
            <a:extLst>
              <a:ext uri="{FF2B5EF4-FFF2-40B4-BE49-F238E27FC236}">
                <a16:creationId xmlns:a16="http://schemas.microsoft.com/office/drawing/2014/main" id="{F6FC4864-6396-8CB9-E7DC-48F205E024E7}"/>
              </a:ext>
            </a:extLst>
          </p:cNvPr>
          <p:cNvSpPr txBox="1"/>
          <p:nvPr/>
        </p:nvSpPr>
        <p:spPr>
          <a:xfrm>
            <a:off x="9668327" y="56151"/>
            <a:ext cx="2915158" cy="338554"/>
          </a:xfrm>
          <a:prstGeom prst="rect">
            <a:avLst/>
          </a:prstGeom>
          <a:noFill/>
        </p:spPr>
        <p:txBody>
          <a:bodyPr wrap="square">
            <a:spAutoFit/>
          </a:bodyPr>
          <a:lstStyle/>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1" i="0" u="none" strike="noStrike" kern="0" cap="none" spc="0" baseline="0" dirty="0">
                <a:solidFill>
                  <a:srgbClr val="4A452A"/>
                </a:solidFill>
                <a:uFillTx/>
                <a:latin typeface="Arial" panose="020B0604020202020204" pitchFamily="34" charset="0"/>
                <a:cs typeface="Arial" panose="020B0604020202020204" pitchFamily="34" charset="0"/>
              </a:rPr>
              <a:t>Región de O'Higgins</a:t>
            </a:r>
          </a:p>
        </p:txBody>
      </p:sp>
      <p:sp>
        <p:nvSpPr>
          <p:cNvPr id="15" name="Rectángulo 1">
            <a:extLst>
              <a:ext uri="{FF2B5EF4-FFF2-40B4-BE49-F238E27FC236}">
                <a16:creationId xmlns:a16="http://schemas.microsoft.com/office/drawing/2014/main" id="{0EF59C1F-8C02-643F-CBA0-47ADA6D45D80}"/>
              </a:ext>
            </a:extLst>
          </p:cNvPr>
          <p:cNvSpPr/>
          <p:nvPr/>
        </p:nvSpPr>
        <p:spPr>
          <a:xfrm>
            <a:off x="8421692" y="3430198"/>
            <a:ext cx="2364793" cy="4001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lvl="1" defTabSz="457190">
              <a:buSzPct val="100000"/>
            </a:pPr>
            <a:r>
              <a:rPr lang="es-ES" sz="2000" kern="0" dirty="0">
                <a:solidFill>
                  <a:srgbClr val="000000"/>
                </a:solidFill>
                <a:latin typeface="Arial" panose="020B0604020202020204" pitchFamily="34" charset="0"/>
                <a:cs typeface="Arial" panose="020B0604020202020204" pitchFamily="34" charset="0"/>
              </a:rPr>
              <a:t>POBLACIÓN</a:t>
            </a:r>
          </a:p>
        </p:txBody>
      </p:sp>
      <p:sp>
        <p:nvSpPr>
          <p:cNvPr id="17" name="Rectángulo 16">
            <a:extLst>
              <a:ext uri="{FF2B5EF4-FFF2-40B4-BE49-F238E27FC236}">
                <a16:creationId xmlns:a16="http://schemas.microsoft.com/office/drawing/2014/main" id="{E2BE34B6-5038-58D9-E037-CCADAE541723}"/>
              </a:ext>
            </a:extLst>
          </p:cNvPr>
          <p:cNvSpPr/>
          <p:nvPr/>
        </p:nvSpPr>
        <p:spPr>
          <a:xfrm>
            <a:off x="7340353" y="1409182"/>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sp>
        <p:nvSpPr>
          <p:cNvPr id="26" name="Rectángulo 25">
            <a:extLst>
              <a:ext uri="{FF2B5EF4-FFF2-40B4-BE49-F238E27FC236}">
                <a16:creationId xmlns:a16="http://schemas.microsoft.com/office/drawing/2014/main" id="{3647728C-A259-4D3A-72D6-C8A090EA1BE5}"/>
              </a:ext>
            </a:extLst>
          </p:cNvPr>
          <p:cNvSpPr/>
          <p:nvPr/>
        </p:nvSpPr>
        <p:spPr>
          <a:xfrm>
            <a:off x="7342632" y="3385446"/>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sp>
        <p:nvSpPr>
          <p:cNvPr id="62" name="Rectángulo 61">
            <a:extLst>
              <a:ext uri="{FF2B5EF4-FFF2-40B4-BE49-F238E27FC236}">
                <a16:creationId xmlns:a16="http://schemas.microsoft.com/office/drawing/2014/main" id="{22C4C502-DCA4-1131-5B29-437D8DCEB0A3}"/>
              </a:ext>
            </a:extLst>
          </p:cNvPr>
          <p:cNvSpPr/>
          <p:nvPr/>
        </p:nvSpPr>
        <p:spPr>
          <a:xfrm flipH="1">
            <a:off x="1583735" y="236002"/>
            <a:ext cx="5305073" cy="1491198"/>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es-ES_tradnl" sz="2000" dirty="0">
                <a:solidFill>
                  <a:schemeClr val="accent2"/>
                </a:solidFill>
                <a:latin typeface="Arial" panose="020B0604020202020204" pitchFamily="34" charset="0"/>
                <a:cs typeface="Arial" panose="020B0604020202020204" pitchFamily="34" charset="0"/>
              </a:rPr>
              <a:t>Pichilemu, Marchigüe, Paredones, Litueche, La Estrella, Navidad, Lolol, Chépica, Pumanque, Peralillo.</a:t>
            </a:r>
          </a:p>
        </p:txBody>
      </p:sp>
      <p:sp>
        <p:nvSpPr>
          <p:cNvPr id="65" name="Rectángulo 1">
            <a:extLst>
              <a:ext uri="{FF2B5EF4-FFF2-40B4-BE49-F238E27FC236}">
                <a16:creationId xmlns:a16="http://schemas.microsoft.com/office/drawing/2014/main" id="{35001615-4DFA-B2D4-3183-220578F1C845}"/>
              </a:ext>
            </a:extLst>
          </p:cNvPr>
          <p:cNvSpPr/>
          <p:nvPr/>
        </p:nvSpPr>
        <p:spPr>
          <a:xfrm>
            <a:off x="8427549" y="4971414"/>
            <a:ext cx="2481557" cy="4001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lvl="1" defTabSz="457190">
              <a:buSzPct val="100000"/>
            </a:pPr>
            <a:r>
              <a:rPr lang="es-ES" sz="2000" kern="0" dirty="0">
                <a:solidFill>
                  <a:srgbClr val="000000"/>
                </a:solidFill>
                <a:latin typeface="Arial" panose="020B0604020202020204" pitchFamily="34" charset="0"/>
                <a:cs typeface="Arial" panose="020B0604020202020204" pitchFamily="34" charset="0"/>
              </a:rPr>
              <a:t>EMPRESAS</a:t>
            </a:r>
          </a:p>
        </p:txBody>
      </p:sp>
      <p:sp>
        <p:nvSpPr>
          <p:cNvPr id="66" name="Rectángulo 65">
            <a:extLst>
              <a:ext uri="{FF2B5EF4-FFF2-40B4-BE49-F238E27FC236}">
                <a16:creationId xmlns:a16="http://schemas.microsoft.com/office/drawing/2014/main" id="{4C110C9A-8B22-0074-A0D0-7FE8DAE26271}"/>
              </a:ext>
            </a:extLst>
          </p:cNvPr>
          <p:cNvSpPr/>
          <p:nvPr/>
        </p:nvSpPr>
        <p:spPr>
          <a:xfrm>
            <a:off x="7346008" y="4971414"/>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sp>
        <p:nvSpPr>
          <p:cNvPr id="91" name="CuadroTexto 90">
            <a:extLst>
              <a:ext uri="{FF2B5EF4-FFF2-40B4-BE49-F238E27FC236}">
                <a16:creationId xmlns:a16="http://schemas.microsoft.com/office/drawing/2014/main" id="{1C1B4CB7-5B70-F229-81FF-EC1BB39EC495}"/>
              </a:ext>
            </a:extLst>
          </p:cNvPr>
          <p:cNvSpPr txBox="1">
            <a:spLocks/>
          </p:cNvSpPr>
          <p:nvPr/>
        </p:nvSpPr>
        <p:spPr>
          <a:xfrm>
            <a:off x="579651" y="441743"/>
            <a:ext cx="306001" cy="6247864"/>
          </a:xfrm>
          <a:prstGeom prst="rect">
            <a:avLst/>
          </a:prstGeom>
          <a:noFill/>
        </p:spPr>
        <p:txBody>
          <a:bodyPr vert="horz" wrap="square" rtlCol="0">
            <a:spAutoFit/>
          </a:bodyPr>
          <a:lstStyle/>
          <a:p>
            <a:r>
              <a:rPr lang="es-ES_tradnl" sz="2000" dirty="0">
                <a:latin typeface="Arial" panose="020B0604020202020204" pitchFamily="34" charset="0"/>
                <a:cs typeface="Arial" panose="020B0604020202020204" pitchFamily="34" charset="0"/>
              </a:rPr>
              <a:t>CONTEXTO</a:t>
            </a:r>
          </a:p>
          <a:p>
            <a:r>
              <a:rPr lang="es-ES_tradnl" sz="2000" dirty="0">
                <a:latin typeface="Arial" panose="020B0604020202020204" pitchFamily="34" charset="0"/>
                <a:cs typeface="Arial" panose="020B0604020202020204" pitchFamily="34" charset="0"/>
              </a:rPr>
              <a:t> TERRITORIAL</a:t>
            </a:r>
          </a:p>
        </p:txBody>
      </p:sp>
      <p:sp>
        <p:nvSpPr>
          <p:cNvPr id="96" name="CuadroTexto 95">
            <a:extLst>
              <a:ext uri="{FF2B5EF4-FFF2-40B4-BE49-F238E27FC236}">
                <a16:creationId xmlns:a16="http://schemas.microsoft.com/office/drawing/2014/main" id="{AA0E2118-85F8-B192-8566-4B0EA325BCE0}"/>
              </a:ext>
            </a:extLst>
          </p:cNvPr>
          <p:cNvSpPr txBox="1"/>
          <p:nvPr/>
        </p:nvSpPr>
        <p:spPr>
          <a:xfrm>
            <a:off x="8684314" y="1852218"/>
            <a:ext cx="1693682" cy="1169551"/>
          </a:xfrm>
          <a:prstGeom prst="rect">
            <a:avLst/>
          </a:prstGeom>
          <a:noFill/>
        </p:spPr>
        <p:txBody>
          <a:bodyPr wrap="square" rtlCol="0">
            <a:spAutoFit/>
          </a:bodyPr>
          <a:lstStyle/>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PICHILEMU         </a:t>
            </a:r>
          </a:p>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MARCHIGUE</a:t>
            </a:r>
          </a:p>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PAREDONES</a:t>
            </a:r>
          </a:p>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LITUECHE</a:t>
            </a:r>
          </a:p>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PUMANQUE</a:t>
            </a:r>
          </a:p>
        </p:txBody>
      </p:sp>
      <p:cxnSp>
        <p:nvCxnSpPr>
          <p:cNvPr id="98" name="Conector recto 97">
            <a:extLst>
              <a:ext uri="{FF2B5EF4-FFF2-40B4-BE49-F238E27FC236}">
                <a16:creationId xmlns:a16="http://schemas.microsoft.com/office/drawing/2014/main" id="{BE946D77-0F48-3B3E-08F1-DD01E0A6C50F}"/>
              </a:ext>
            </a:extLst>
          </p:cNvPr>
          <p:cNvCxnSpPr/>
          <p:nvPr/>
        </p:nvCxnSpPr>
        <p:spPr>
          <a:xfrm>
            <a:off x="7282532" y="3129799"/>
            <a:ext cx="4497245" cy="0"/>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0" name="Gráfico 99" descr="Mapa con marcador contorno">
            <a:extLst>
              <a:ext uri="{FF2B5EF4-FFF2-40B4-BE49-F238E27FC236}">
                <a16:creationId xmlns:a16="http://schemas.microsoft.com/office/drawing/2014/main" id="{83C9FA0B-71FD-7053-012C-B0DA5F4522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2041" y="1396482"/>
            <a:ext cx="914400" cy="914400"/>
          </a:xfrm>
          <a:prstGeom prst="rect">
            <a:avLst/>
          </a:prstGeom>
        </p:spPr>
      </p:pic>
      <p:pic>
        <p:nvPicPr>
          <p:cNvPr id="104" name="Gráfico 103" descr="Crecimiento empresarial contorno">
            <a:extLst>
              <a:ext uri="{FF2B5EF4-FFF2-40B4-BE49-F238E27FC236}">
                <a16:creationId xmlns:a16="http://schemas.microsoft.com/office/drawing/2014/main" id="{CF632327-B5B0-BB57-BCBE-B66C260640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74024" y="5065564"/>
            <a:ext cx="914400" cy="914400"/>
          </a:xfrm>
          <a:prstGeom prst="rect">
            <a:avLst/>
          </a:prstGeom>
        </p:spPr>
      </p:pic>
      <p:pic>
        <p:nvPicPr>
          <p:cNvPr id="110" name="Gráfico 109" descr="Usuarios contorno">
            <a:extLst>
              <a:ext uri="{FF2B5EF4-FFF2-40B4-BE49-F238E27FC236}">
                <a16:creationId xmlns:a16="http://schemas.microsoft.com/office/drawing/2014/main" id="{D714F21A-BA9D-8B48-3757-4AEEB56B1B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63445" y="3375641"/>
            <a:ext cx="914400" cy="914400"/>
          </a:xfrm>
          <a:prstGeom prst="rect">
            <a:avLst/>
          </a:prstGeom>
        </p:spPr>
      </p:pic>
      <p:cxnSp>
        <p:nvCxnSpPr>
          <p:cNvPr id="111" name="Conector recto 110">
            <a:extLst>
              <a:ext uri="{FF2B5EF4-FFF2-40B4-BE49-F238E27FC236}">
                <a16:creationId xmlns:a16="http://schemas.microsoft.com/office/drawing/2014/main" id="{E133A989-8B4A-A4A2-643B-1BC04B4D5CAF}"/>
              </a:ext>
            </a:extLst>
          </p:cNvPr>
          <p:cNvCxnSpPr/>
          <p:nvPr/>
        </p:nvCxnSpPr>
        <p:spPr>
          <a:xfrm>
            <a:off x="7258401" y="4612155"/>
            <a:ext cx="4497245" cy="0"/>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2" name="CuadroTexto 111">
            <a:extLst>
              <a:ext uri="{FF2B5EF4-FFF2-40B4-BE49-F238E27FC236}">
                <a16:creationId xmlns:a16="http://schemas.microsoft.com/office/drawing/2014/main" id="{4C3DDD75-9144-B89C-11C0-C4914C9B74B1}"/>
              </a:ext>
            </a:extLst>
          </p:cNvPr>
          <p:cNvSpPr txBox="1"/>
          <p:nvPr/>
        </p:nvSpPr>
        <p:spPr>
          <a:xfrm>
            <a:off x="8674709" y="3836232"/>
            <a:ext cx="2117634" cy="338554"/>
          </a:xfrm>
          <a:prstGeom prst="rect">
            <a:avLst/>
          </a:prstGeom>
          <a:noFill/>
        </p:spPr>
        <p:txBody>
          <a:bodyPr wrap="square" rtlCol="0">
            <a:spAutoFit/>
          </a:bodyPr>
          <a:lstStyle/>
          <a:p>
            <a:pPr algn="ctr"/>
            <a:r>
              <a:rPr lang="es-ES_tradnl" sz="1600" dirty="0">
                <a:solidFill>
                  <a:schemeClr val="accent2"/>
                </a:solidFill>
                <a:latin typeface="Arial" panose="020B0604020202020204" pitchFamily="34" charset="0"/>
                <a:cs typeface="Arial" panose="020B0604020202020204" pitchFamily="34" charset="0"/>
              </a:rPr>
              <a:t>82.142 (INE 2017)</a:t>
            </a:r>
          </a:p>
        </p:txBody>
      </p:sp>
      <p:sp>
        <p:nvSpPr>
          <p:cNvPr id="114" name="CuadroTexto 113">
            <a:extLst>
              <a:ext uri="{FF2B5EF4-FFF2-40B4-BE49-F238E27FC236}">
                <a16:creationId xmlns:a16="http://schemas.microsoft.com/office/drawing/2014/main" id="{B41C460B-2D13-B496-4154-8BC264F8291A}"/>
              </a:ext>
            </a:extLst>
          </p:cNvPr>
          <p:cNvSpPr txBox="1"/>
          <p:nvPr/>
        </p:nvSpPr>
        <p:spPr>
          <a:xfrm>
            <a:off x="8631123" y="5376462"/>
            <a:ext cx="1854605" cy="338554"/>
          </a:xfrm>
          <a:prstGeom prst="rect">
            <a:avLst/>
          </a:prstGeom>
          <a:noFill/>
        </p:spPr>
        <p:txBody>
          <a:bodyPr wrap="square" rtlCol="0">
            <a:spAutoFit/>
          </a:bodyPr>
          <a:lstStyle>
            <a:defPPr>
              <a:defRPr lang="es-CL"/>
            </a:defPPr>
            <a:lvl1pPr algn="ctr">
              <a:defRPr sz="1600">
                <a:solidFill>
                  <a:schemeClr val="accent2"/>
                </a:solidFill>
                <a:latin typeface="Arial" panose="020B0604020202020204" pitchFamily="34" charset="0"/>
                <a:cs typeface="Arial" panose="020B0604020202020204" pitchFamily="34" charset="0"/>
              </a:defRPr>
            </a:lvl1pPr>
          </a:lstStyle>
          <a:p>
            <a:r>
              <a:rPr lang="en-CA" dirty="0"/>
              <a:t>6278 (SII 2020)</a:t>
            </a:r>
          </a:p>
        </p:txBody>
      </p:sp>
      <p:sp>
        <p:nvSpPr>
          <p:cNvPr id="12" name="CuadroTexto 11">
            <a:extLst>
              <a:ext uri="{FF2B5EF4-FFF2-40B4-BE49-F238E27FC236}">
                <a16:creationId xmlns:a16="http://schemas.microsoft.com/office/drawing/2014/main" id="{78DAF809-E6C5-9B8D-ACDB-6027671098DF}"/>
              </a:ext>
            </a:extLst>
          </p:cNvPr>
          <p:cNvSpPr txBox="1"/>
          <p:nvPr/>
        </p:nvSpPr>
        <p:spPr>
          <a:xfrm>
            <a:off x="10377996" y="1828261"/>
            <a:ext cx="1693682" cy="1169551"/>
          </a:xfrm>
          <a:prstGeom prst="rect">
            <a:avLst/>
          </a:prstGeom>
          <a:noFill/>
        </p:spPr>
        <p:txBody>
          <a:bodyPr wrap="square" rtlCol="0">
            <a:spAutoFit/>
          </a:bodyPr>
          <a:lstStyle/>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LA ESTRELLA         </a:t>
            </a:r>
          </a:p>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NAVIDAD</a:t>
            </a:r>
          </a:p>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LOLOL</a:t>
            </a:r>
          </a:p>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CHEPICA</a:t>
            </a:r>
          </a:p>
          <a:p>
            <a:pPr marL="285750" indent="-285750">
              <a:buFont typeface="Arial" panose="020B0604020202020204" pitchFamily="34" charset="0"/>
              <a:buChar char="•"/>
            </a:pPr>
            <a:r>
              <a:rPr lang="es-ES_tradnl" sz="1400" dirty="0">
                <a:solidFill>
                  <a:schemeClr val="accent2"/>
                </a:solidFill>
                <a:latin typeface="Arial" panose="020B0604020202020204" pitchFamily="34" charset="0"/>
                <a:cs typeface="Arial" panose="020B0604020202020204" pitchFamily="34" charset="0"/>
              </a:rPr>
              <a:t>PERALILLO</a:t>
            </a:r>
          </a:p>
        </p:txBody>
      </p:sp>
      <p:pic>
        <p:nvPicPr>
          <p:cNvPr id="13" name="Imagen 12">
            <a:extLst>
              <a:ext uri="{FF2B5EF4-FFF2-40B4-BE49-F238E27FC236}">
                <a16:creationId xmlns:a16="http://schemas.microsoft.com/office/drawing/2014/main" id="{D40D29D3-9D03-1FFE-F7A5-248218EAD82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76351" y="2004356"/>
            <a:ext cx="4984347" cy="43408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
            <a:extLst>
              <a:ext uri="{FF2B5EF4-FFF2-40B4-BE49-F238E27FC236}">
                <a16:creationId xmlns:a16="http://schemas.microsoft.com/office/drawing/2014/main" id="{EFDA8067-D38F-561C-9C22-4834521B2D5C}"/>
              </a:ext>
            </a:extLst>
          </p:cNvPr>
          <p:cNvSpPr/>
          <p:nvPr/>
        </p:nvSpPr>
        <p:spPr>
          <a:xfrm>
            <a:off x="2461626" y="4303213"/>
            <a:ext cx="2600017" cy="4001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marR="0" lvl="1" defTabSz="45719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s-MX" sz="2000" dirty="0">
                <a:latin typeface="Arial" panose="020B0604020202020204" pitchFamily="34" charset="0"/>
                <a:cs typeface="Arial" panose="020B0604020202020204" pitchFamily="34" charset="0"/>
              </a:rPr>
              <a:t>HORTICULTURA</a:t>
            </a:r>
            <a:endParaRPr lang="es-ES" sz="2000" dirty="0">
              <a:latin typeface="Arial" panose="020B0604020202020204" pitchFamily="34" charset="0"/>
              <a:cs typeface="Arial" panose="020B0604020202020204" pitchFamily="34" charset="0"/>
            </a:endParaRPr>
          </a:p>
        </p:txBody>
      </p:sp>
      <p:sp>
        <p:nvSpPr>
          <p:cNvPr id="3" name="Rectángulo 1">
            <a:extLst>
              <a:ext uri="{FF2B5EF4-FFF2-40B4-BE49-F238E27FC236}">
                <a16:creationId xmlns:a16="http://schemas.microsoft.com/office/drawing/2014/main" id="{B0CE1B5D-F563-46EE-1467-A92CCDAF3DA6}"/>
              </a:ext>
            </a:extLst>
          </p:cNvPr>
          <p:cNvSpPr/>
          <p:nvPr/>
        </p:nvSpPr>
        <p:spPr>
          <a:xfrm>
            <a:off x="2475125" y="2850489"/>
            <a:ext cx="1711149" cy="4001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marR="0" lvl="1" defTabSz="45719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s-MX" sz="2000" dirty="0">
                <a:latin typeface="Arial" panose="020B0604020202020204" pitchFamily="34" charset="0"/>
                <a:cs typeface="Arial" panose="020B0604020202020204" pitchFamily="34" charset="0"/>
              </a:rPr>
              <a:t>TURISMO</a:t>
            </a:r>
            <a:endParaRPr lang="es-ES" sz="20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662585B4-66F4-3F97-5D86-8BB3B3F17F7A}"/>
              </a:ext>
            </a:extLst>
          </p:cNvPr>
          <p:cNvSpPr/>
          <p:nvPr/>
        </p:nvSpPr>
        <p:spPr>
          <a:xfrm flipH="1">
            <a:off x="-2" y="1"/>
            <a:ext cx="1465309" cy="6940761"/>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7" name="CuadroTexto 6">
            <a:extLst>
              <a:ext uri="{FF2B5EF4-FFF2-40B4-BE49-F238E27FC236}">
                <a16:creationId xmlns:a16="http://schemas.microsoft.com/office/drawing/2014/main" id="{E85D83E7-D734-82F9-35F1-C993BC07F2FF}"/>
              </a:ext>
            </a:extLst>
          </p:cNvPr>
          <p:cNvSpPr txBox="1">
            <a:spLocks/>
          </p:cNvSpPr>
          <p:nvPr/>
        </p:nvSpPr>
        <p:spPr>
          <a:xfrm>
            <a:off x="579651" y="441743"/>
            <a:ext cx="306001" cy="6247864"/>
          </a:xfrm>
          <a:prstGeom prst="rect">
            <a:avLst/>
          </a:prstGeom>
          <a:noFill/>
        </p:spPr>
        <p:txBody>
          <a:bodyPr vert="horz" wrap="square" rtlCol="0">
            <a:spAutoFit/>
          </a:bodyPr>
          <a:lstStyle/>
          <a:p>
            <a:r>
              <a:rPr lang="es-ES_tradnl" sz="2000" dirty="0">
                <a:latin typeface="Arial" panose="020B0604020202020204" pitchFamily="34" charset="0"/>
                <a:cs typeface="Arial" panose="020B0604020202020204" pitchFamily="34" charset="0"/>
              </a:rPr>
              <a:t>CONTEXTO</a:t>
            </a:r>
          </a:p>
          <a:p>
            <a:r>
              <a:rPr lang="es-ES_tradnl" sz="2000" dirty="0">
                <a:latin typeface="Arial" panose="020B0604020202020204" pitchFamily="34" charset="0"/>
                <a:cs typeface="Arial" panose="020B0604020202020204" pitchFamily="34" charset="0"/>
              </a:rPr>
              <a:t> TERRITORIAL</a:t>
            </a:r>
          </a:p>
        </p:txBody>
      </p:sp>
      <p:pic>
        <p:nvPicPr>
          <p:cNvPr id="10" name="Imagen 4">
            <a:extLst>
              <a:ext uri="{FF2B5EF4-FFF2-40B4-BE49-F238E27FC236}">
                <a16:creationId xmlns:a16="http://schemas.microsoft.com/office/drawing/2014/main" id="{BA0AEAD0-591E-9C5C-8A81-C0711D8F231D}"/>
              </a:ext>
            </a:extLst>
          </p:cNvPr>
          <p:cNvPicPr>
            <a:picLocks noChangeAspect="1"/>
          </p:cNvPicPr>
          <p:nvPr/>
        </p:nvPicPr>
        <p:blipFill>
          <a:blip r:embed="rId2"/>
          <a:stretch>
            <a:fillRect/>
          </a:stretch>
        </p:blipFill>
        <p:spPr>
          <a:xfrm>
            <a:off x="9766298" y="236002"/>
            <a:ext cx="2071300" cy="944024"/>
          </a:xfrm>
          <a:prstGeom prst="rect">
            <a:avLst/>
          </a:prstGeom>
          <a:noFill/>
          <a:ln cap="flat">
            <a:noFill/>
          </a:ln>
          <a:effectLst>
            <a:outerShdw dist="22997" dir="5400000" algn="tl">
              <a:srgbClr val="000000">
                <a:alpha val="35000"/>
              </a:srgbClr>
            </a:outerShdw>
          </a:effectLst>
        </p:spPr>
      </p:pic>
      <p:sp>
        <p:nvSpPr>
          <p:cNvPr id="11" name="CuadroTexto 10">
            <a:extLst>
              <a:ext uri="{FF2B5EF4-FFF2-40B4-BE49-F238E27FC236}">
                <a16:creationId xmlns:a16="http://schemas.microsoft.com/office/drawing/2014/main" id="{F6FC4864-6396-8CB9-E7DC-48F205E024E7}"/>
              </a:ext>
            </a:extLst>
          </p:cNvPr>
          <p:cNvSpPr txBox="1"/>
          <p:nvPr/>
        </p:nvSpPr>
        <p:spPr>
          <a:xfrm>
            <a:off x="9610812" y="55582"/>
            <a:ext cx="2915158" cy="338554"/>
          </a:xfrm>
          <a:prstGeom prst="rect">
            <a:avLst/>
          </a:prstGeom>
          <a:noFill/>
        </p:spPr>
        <p:txBody>
          <a:bodyPr wrap="square">
            <a:spAutoFit/>
          </a:bodyPr>
          <a:lstStyle/>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1" i="0" u="none" strike="noStrike" kern="0" cap="none" spc="0" baseline="0" dirty="0">
                <a:solidFill>
                  <a:srgbClr val="4A452A"/>
                </a:solidFill>
                <a:uFillTx/>
                <a:latin typeface="Arial" panose="020B0604020202020204" pitchFamily="34" charset="0"/>
                <a:cs typeface="Arial" panose="020B0604020202020204" pitchFamily="34" charset="0"/>
              </a:rPr>
              <a:t>Región de O'Higgins</a:t>
            </a:r>
          </a:p>
        </p:txBody>
      </p:sp>
      <p:sp>
        <p:nvSpPr>
          <p:cNvPr id="12" name="Rectángulo 11">
            <a:extLst>
              <a:ext uri="{FF2B5EF4-FFF2-40B4-BE49-F238E27FC236}">
                <a16:creationId xmlns:a16="http://schemas.microsoft.com/office/drawing/2014/main" id="{737754B7-F0C2-2D0E-B972-2EE92C1E92B4}"/>
              </a:ext>
            </a:extLst>
          </p:cNvPr>
          <p:cNvSpPr/>
          <p:nvPr/>
        </p:nvSpPr>
        <p:spPr>
          <a:xfrm flipH="1">
            <a:off x="1704211" y="578902"/>
            <a:ext cx="2442680" cy="1491198"/>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_tradnl" sz="2400" dirty="0">
                <a:solidFill>
                  <a:schemeClr val="accent2"/>
                </a:solidFill>
                <a:latin typeface="Arial" panose="020B0604020202020204" pitchFamily="34" charset="0"/>
                <a:cs typeface="Arial" panose="020B0604020202020204" pitchFamily="34" charset="0"/>
              </a:rPr>
              <a:t>ACTIVIDADES PRODUCTIVAS</a:t>
            </a:r>
          </a:p>
        </p:txBody>
      </p:sp>
      <p:sp>
        <p:nvSpPr>
          <p:cNvPr id="17" name="Rectángulo 16">
            <a:extLst>
              <a:ext uri="{FF2B5EF4-FFF2-40B4-BE49-F238E27FC236}">
                <a16:creationId xmlns:a16="http://schemas.microsoft.com/office/drawing/2014/main" id="{E2BE34B6-5038-58D9-E037-CCADAE541723}"/>
              </a:ext>
            </a:extLst>
          </p:cNvPr>
          <p:cNvSpPr/>
          <p:nvPr/>
        </p:nvSpPr>
        <p:spPr>
          <a:xfrm>
            <a:off x="1744590" y="2512449"/>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sp>
        <p:nvSpPr>
          <p:cNvPr id="18" name="Rectángulo 17">
            <a:extLst>
              <a:ext uri="{FF2B5EF4-FFF2-40B4-BE49-F238E27FC236}">
                <a16:creationId xmlns:a16="http://schemas.microsoft.com/office/drawing/2014/main" id="{7E76DD83-6942-9621-4D61-CDCEA2A10B48}"/>
              </a:ext>
            </a:extLst>
          </p:cNvPr>
          <p:cNvSpPr/>
          <p:nvPr/>
        </p:nvSpPr>
        <p:spPr>
          <a:xfrm>
            <a:off x="1744590" y="3458290"/>
            <a:ext cx="982233" cy="6228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sp>
        <p:nvSpPr>
          <p:cNvPr id="26" name="Rectángulo 25">
            <a:extLst>
              <a:ext uri="{FF2B5EF4-FFF2-40B4-BE49-F238E27FC236}">
                <a16:creationId xmlns:a16="http://schemas.microsoft.com/office/drawing/2014/main" id="{3647728C-A259-4D3A-72D6-C8A090EA1BE5}"/>
              </a:ext>
            </a:extLst>
          </p:cNvPr>
          <p:cNvSpPr/>
          <p:nvPr/>
        </p:nvSpPr>
        <p:spPr>
          <a:xfrm>
            <a:off x="1744589" y="4090075"/>
            <a:ext cx="9822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sp>
        <p:nvSpPr>
          <p:cNvPr id="63" name="Rectángulo 1">
            <a:extLst>
              <a:ext uri="{FF2B5EF4-FFF2-40B4-BE49-F238E27FC236}">
                <a16:creationId xmlns:a16="http://schemas.microsoft.com/office/drawing/2014/main" id="{7E60CD57-18B8-4EE9-44CA-E7820D6EB6CE}"/>
              </a:ext>
            </a:extLst>
          </p:cNvPr>
          <p:cNvSpPr/>
          <p:nvPr/>
        </p:nvSpPr>
        <p:spPr>
          <a:xfrm>
            <a:off x="6585804" y="2848046"/>
            <a:ext cx="2997226" cy="4001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marR="0" lvl="1" algn="l" defTabSz="45719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s-MX" sz="2000" dirty="0">
                <a:latin typeface="Arial" panose="020B0604020202020204" pitchFamily="34" charset="0"/>
                <a:cs typeface="Arial" panose="020B0604020202020204" pitchFamily="34" charset="0"/>
              </a:rPr>
              <a:t>PESCA</a:t>
            </a:r>
            <a:endParaRPr lang="es-ES" sz="2000" dirty="0">
              <a:latin typeface="Arial" panose="020B0604020202020204" pitchFamily="34" charset="0"/>
              <a:cs typeface="Arial" panose="020B0604020202020204" pitchFamily="34" charset="0"/>
            </a:endParaRPr>
          </a:p>
        </p:txBody>
      </p:sp>
      <p:sp>
        <p:nvSpPr>
          <p:cNvPr id="65" name="Rectángulo 1">
            <a:extLst>
              <a:ext uri="{FF2B5EF4-FFF2-40B4-BE49-F238E27FC236}">
                <a16:creationId xmlns:a16="http://schemas.microsoft.com/office/drawing/2014/main" id="{35001615-4DFA-B2D4-3183-220578F1C845}"/>
              </a:ext>
            </a:extLst>
          </p:cNvPr>
          <p:cNvSpPr/>
          <p:nvPr/>
        </p:nvSpPr>
        <p:spPr>
          <a:xfrm>
            <a:off x="6588730" y="4303213"/>
            <a:ext cx="2481557" cy="4001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lvl="1" defTabSz="457190">
              <a:buSzPct val="100000"/>
            </a:pPr>
            <a:r>
              <a:rPr lang="es-ES" sz="2000" kern="0" dirty="0">
                <a:solidFill>
                  <a:srgbClr val="000000"/>
                </a:solidFill>
                <a:latin typeface="Arial" panose="020B0604020202020204" pitchFamily="34" charset="0"/>
                <a:cs typeface="Arial" panose="020B0604020202020204" pitchFamily="34" charset="0"/>
              </a:rPr>
              <a:t>AGRICULTURA</a:t>
            </a:r>
          </a:p>
        </p:txBody>
      </p:sp>
      <p:sp>
        <p:nvSpPr>
          <p:cNvPr id="66" name="Rectángulo 65">
            <a:extLst>
              <a:ext uri="{FF2B5EF4-FFF2-40B4-BE49-F238E27FC236}">
                <a16:creationId xmlns:a16="http://schemas.microsoft.com/office/drawing/2014/main" id="{4C110C9A-8B22-0074-A0D0-7FE8DAE26271}"/>
              </a:ext>
            </a:extLst>
          </p:cNvPr>
          <p:cNvSpPr/>
          <p:nvPr/>
        </p:nvSpPr>
        <p:spPr>
          <a:xfrm>
            <a:off x="5744784" y="2518052"/>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sp>
        <p:nvSpPr>
          <p:cNvPr id="67" name="Rectángulo 66">
            <a:extLst>
              <a:ext uri="{FF2B5EF4-FFF2-40B4-BE49-F238E27FC236}">
                <a16:creationId xmlns:a16="http://schemas.microsoft.com/office/drawing/2014/main" id="{F14CC318-35D1-ACFC-7639-6544CC32A4A1}"/>
              </a:ext>
            </a:extLst>
          </p:cNvPr>
          <p:cNvSpPr/>
          <p:nvPr/>
        </p:nvSpPr>
        <p:spPr>
          <a:xfrm>
            <a:off x="5744784" y="3463893"/>
            <a:ext cx="982233" cy="6228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sp>
        <p:nvSpPr>
          <p:cNvPr id="68" name="Rectángulo 67">
            <a:extLst>
              <a:ext uri="{FF2B5EF4-FFF2-40B4-BE49-F238E27FC236}">
                <a16:creationId xmlns:a16="http://schemas.microsoft.com/office/drawing/2014/main" id="{5E285C73-F756-46E3-B5A3-5C43E3840597}"/>
              </a:ext>
            </a:extLst>
          </p:cNvPr>
          <p:cNvSpPr/>
          <p:nvPr/>
        </p:nvSpPr>
        <p:spPr>
          <a:xfrm>
            <a:off x="5744783" y="4095678"/>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sz="1100"/>
          </a:p>
        </p:txBody>
      </p:sp>
      <p:pic>
        <p:nvPicPr>
          <p:cNvPr id="69" name="Gráfico 68" descr="Agricultura contorno">
            <a:extLst>
              <a:ext uri="{FF2B5EF4-FFF2-40B4-BE49-F238E27FC236}">
                <a16:creationId xmlns:a16="http://schemas.microsoft.com/office/drawing/2014/main" id="{7232C6C1-2073-4DF0-7855-E95E619698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1879" y="4095678"/>
            <a:ext cx="914400" cy="914400"/>
          </a:xfrm>
          <a:prstGeom prst="rect">
            <a:avLst/>
          </a:prstGeom>
        </p:spPr>
      </p:pic>
      <p:pic>
        <p:nvPicPr>
          <p:cNvPr id="79" name="Gráfico 78" descr="Pesca contorno">
            <a:extLst>
              <a:ext uri="{FF2B5EF4-FFF2-40B4-BE49-F238E27FC236}">
                <a16:creationId xmlns:a16="http://schemas.microsoft.com/office/drawing/2014/main" id="{B9CE072F-399A-830A-B7D9-CEE55CBB3D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2984" y="2509086"/>
            <a:ext cx="914400" cy="914400"/>
          </a:xfrm>
          <a:prstGeom prst="rect">
            <a:avLst/>
          </a:prstGeom>
        </p:spPr>
      </p:pic>
      <p:pic>
        <p:nvPicPr>
          <p:cNvPr id="81" name="Gráfico 80" descr="Equipaje contorno">
            <a:extLst>
              <a:ext uri="{FF2B5EF4-FFF2-40B4-BE49-F238E27FC236}">
                <a16:creationId xmlns:a16="http://schemas.microsoft.com/office/drawing/2014/main" id="{E47D8795-53D5-4449-C531-4AD1F2DAA5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1685" y="2544749"/>
            <a:ext cx="914400" cy="914400"/>
          </a:xfrm>
          <a:prstGeom prst="rect">
            <a:avLst/>
          </a:prstGeom>
        </p:spPr>
      </p:pic>
      <p:pic>
        <p:nvPicPr>
          <p:cNvPr id="85" name="Picture 8" descr="Ruinas de Huanchaca - #Ponle color a la semana y desata el artista que  llevas dentro pintando a los Pescadores Artesanales de nuestra región.  Chile es un país largo, con aproximadamente 6.500">
            <a:extLst>
              <a:ext uri="{FF2B5EF4-FFF2-40B4-BE49-F238E27FC236}">
                <a16:creationId xmlns:a16="http://schemas.microsoft.com/office/drawing/2014/main" id="{2BB96E8C-CE1B-0225-4DB2-F86FEBF9BC39}"/>
              </a:ext>
            </a:extLst>
          </p:cNvPr>
          <p:cNvPicPr>
            <a:picLocks noChangeAspect="1"/>
          </p:cNvPicPr>
          <p:nvPr/>
        </p:nvPicPr>
        <p:blipFill>
          <a:blip r:embed="rId9"/>
          <a:srcRect l="12731" b="7101"/>
          <a:stretch>
            <a:fillRect/>
          </a:stretch>
        </p:blipFill>
        <p:spPr>
          <a:xfrm>
            <a:off x="4017941" y="5739436"/>
            <a:ext cx="889665" cy="836099"/>
          </a:xfrm>
          <a:prstGeom prst="rect">
            <a:avLst/>
          </a:prstGeom>
          <a:noFill/>
          <a:ln cap="flat">
            <a:noFill/>
          </a:ln>
        </p:spPr>
      </p:pic>
      <p:pic>
        <p:nvPicPr>
          <p:cNvPr id="86" name="Picture 10" descr="Dibujo de Agricultura para colorear | Dibujos para colorear imprimir gratis">
            <a:extLst>
              <a:ext uri="{FF2B5EF4-FFF2-40B4-BE49-F238E27FC236}">
                <a16:creationId xmlns:a16="http://schemas.microsoft.com/office/drawing/2014/main" id="{007E175D-26CB-03A7-5F75-FEAE0A8C5903}"/>
              </a:ext>
            </a:extLst>
          </p:cNvPr>
          <p:cNvPicPr>
            <a:picLocks noChangeAspect="1"/>
          </p:cNvPicPr>
          <p:nvPr/>
        </p:nvPicPr>
        <p:blipFill>
          <a:blip r:embed="rId10"/>
          <a:srcRect/>
          <a:stretch>
            <a:fillRect/>
          </a:stretch>
        </p:blipFill>
        <p:spPr>
          <a:xfrm>
            <a:off x="5467481" y="5947386"/>
            <a:ext cx="771598" cy="546683"/>
          </a:xfrm>
          <a:prstGeom prst="rect">
            <a:avLst/>
          </a:prstGeom>
          <a:noFill/>
          <a:ln cap="flat">
            <a:noFill/>
          </a:ln>
        </p:spPr>
      </p:pic>
      <p:pic>
        <p:nvPicPr>
          <p:cNvPr id="87" name="Picture 12" descr="Grupo turístico de dibujos animados fotomural • fotomurales turista, turismo,  colorante | myloview.es">
            <a:extLst>
              <a:ext uri="{FF2B5EF4-FFF2-40B4-BE49-F238E27FC236}">
                <a16:creationId xmlns:a16="http://schemas.microsoft.com/office/drawing/2014/main" id="{2D8E499F-9D6A-E8FA-4DC0-5A7D4D47A7EA}"/>
              </a:ext>
            </a:extLst>
          </p:cNvPr>
          <p:cNvPicPr>
            <a:picLocks noChangeAspect="1"/>
          </p:cNvPicPr>
          <p:nvPr/>
        </p:nvPicPr>
        <p:blipFill>
          <a:blip r:embed="rId11"/>
          <a:srcRect/>
          <a:stretch>
            <a:fillRect/>
          </a:stretch>
        </p:blipFill>
        <p:spPr>
          <a:xfrm>
            <a:off x="2562177" y="5898516"/>
            <a:ext cx="738469" cy="600687"/>
          </a:xfrm>
          <a:prstGeom prst="rect">
            <a:avLst/>
          </a:prstGeom>
          <a:noFill/>
          <a:ln cap="flat">
            <a:noFill/>
          </a:ln>
        </p:spPr>
      </p:pic>
      <p:sp>
        <p:nvSpPr>
          <p:cNvPr id="2" name="Rectángulo 1">
            <a:extLst>
              <a:ext uri="{FF2B5EF4-FFF2-40B4-BE49-F238E27FC236}">
                <a16:creationId xmlns:a16="http://schemas.microsoft.com/office/drawing/2014/main" id="{C0E26EBD-C618-C8F5-9CC7-AB742D5DBFF7}"/>
              </a:ext>
            </a:extLst>
          </p:cNvPr>
          <p:cNvSpPr/>
          <p:nvPr/>
        </p:nvSpPr>
        <p:spPr>
          <a:xfrm flipH="1">
            <a:off x="4205890" y="564768"/>
            <a:ext cx="3588162" cy="1491198"/>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es-ES_tradnl" sz="2000" dirty="0">
                <a:solidFill>
                  <a:schemeClr val="accent2"/>
                </a:solidFill>
                <a:latin typeface="Arial" panose="020B0604020202020204" pitchFamily="34" charset="0"/>
                <a:cs typeface="Arial" panose="020B0604020202020204" pitchFamily="34" charset="0"/>
              </a:rPr>
              <a:t>Pichilemu, Marchigüe, Paredones, Litueche, La Estrella, Navidad, Lolol, Chépica, Pumanque, Peralillo.</a:t>
            </a:r>
          </a:p>
        </p:txBody>
      </p:sp>
      <p:pic>
        <p:nvPicPr>
          <p:cNvPr id="2050" name="Picture 2" descr="Lolol y Pumanque unidos por viñas y la observación de las estrellas. &gt; El  Rancagüino">
            <a:extLst>
              <a:ext uri="{FF2B5EF4-FFF2-40B4-BE49-F238E27FC236}">
                <a16:creationId xmlns:a16="http://schemas.microsoft.com/office/drawing/2014/main" id="{E74D7EB9-2ADA-01B1-60A8-038822E4B5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31085" y="1309864"/>
            <a:ext cx="2666708"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eva sede para el canto a lo divino en Chépica - Patrimonio Cultural de  Chile">
            <a:extLst>
              <a:ext uri="{FF2B5EF4-FFF2-40B4-BE49-F238E27FC236}">
                <a16:creationId xmlns:a16="http://schemas.microsoft.com/office/drawing/2014/main" id="{F85D8F73-8298-64C3-6CA3-11A6E0614C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31084" y="5156156"/>
            <a:ext cx="270510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ralillo: mapa, y todo lo que necesita saber y más">
            <a:extLst>
              <a:ext uri="{FF2B5EF4-FFF2-40B4-BE49-F238E27FC236}">
                <a16:creationId xmlns:a16="http://schemas.microsoft.com/office/drawing/2014/main" id="{09FDEF5D-9B7D-69F3-538B-457B78064F2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5555" y="3255275"/>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3" name="Gráfico 12" descr="Garden Tools con relleno sólido">
            <a:extLst>
              <a:ext uri="{FF2B5EF4-FFF2-40B4-BE49-F238E27FC236}">
                <a16:creationId xmlns:a16="http://schemas.microsoft.com/office/drawing/2014/main" id="{D6565FE4-7DCC-03BE-AB55-1E8D47EF883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11008" y="4133076"/>
            <a:ext cx="914400" cy="914400"/>
          </a:xfrm>
          <a:prstGeom prst="rect">
            <a:avLst/>
          </a:prstGeom>
        </p:spPr>
      </p:pic>
    </p:spTree>
    <p:extLst>
      <p:ext uri="{BB962C8B-B14F-4D97-AF65-F5344CB8AC3E}">
        <p14:creationId xmlns:p14="http://schemas.microsoft.com/office/powerpoint/2010/main" val="55743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
            <a:extLst>
              <a:ext uri="{FF2B5EF4-FFF2-40B4-BE49-F238E27FC236}">
                <a16:creationId xmlns:a16="http://schemas.microsoft.com/office/drawing/2014/main" id="{B0CE1B5D-F563-46EE-1467-A92CCDAF3DA6}"/>
              </a:ext>
            </a:extLst>
          </p:cNvPr>
          <p:cNvSpPr/>
          <p:nvPr/>
        </p:nvSpPr>
        <p:spPr>
          <a:xfrm>
            <a:off x="2674646" y="2136070"/>
            <a:ext cx="7839237" cy="92333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marR="0" lvl="1" algn="l" defTabSz="45719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s-MX" dirty="0">
                <a:latin typeface="Arial" panose="020B0604020202020204" pitchFamily="34" charset="0"/>
                <a:cs typeface="Arial" panose="020B0604020202020204" pitchFamily="34" charset="0"/>
              </a:rPr>
              <a:t>Existen oportunidades en el territorio dadas sus características naturales, las que pueden ser aprovechadas de mejor forma por los empresarios</a:t>
            </a:r>
            <a:endParaRPr lang="es-ES" dirty="0">
              <a:latin typeface="Arial" panose="020B0604020202020204" pitchFamily="34" charset="0"/>
              <a:cs typeface="Arial" panose="020B0604020202020204" pitchFamily="34" charset="0"/>
            </a:endParaRPr>
          </a:p>
        </p:txBody>
      </p:sp>
      <p:pic>
        <p:nvPicPr>
          <p:cNvPr id="5" name="Picture 6" descr="Baja venta de flores preocupa a productores de Hijuelas: en la ruta las han  hasta botado">
            <a:extLst>
              <a:ext uri="{FF2B5EF4-FFF2-40B4-BE49-F238E27FC236}">
                <a16:creationId xmlns:a16="http://schemas.microsoft.com/office/drawing/2014/main" id="{FA3646E6-19E4-B3F5-979F-24DE854FA2D4}"/>
              </a:ext>
            </a:extLst>
          </p:cNvPr>
          <p:cNvPicPr>
            <a:picLocks noChangeAspect="1"/>
          </p:cNvPicPr>
          <p:nvPr/>
        </p:nvPicPr>
        <p:blipFill>
          <a:blip r:embed="rId2">
            <a:alphaModFix amt="20000"/>
          </a:blip>
          <a:srcRect/>
          <a:stretch>
            <a:fillRect/>
          </a:stretch>
        </p:blipFill>
        <p:spPr>
          <a:xfrm>
            <a:off x="6820509" y="2176560"/>
            <a:ext cx="5371491" cy="4689756"/>
          </a:xfrm>
          <a:prstGeom prst="ellipse">
            <a:avLst/>
          </a:prstGeom>
          <a:ln>
            <a:noFill/>
          </a:ln>
          <a:effectLst>
            <a:softEdge rad="112500"/>
          </a:effectLst>
        </p:spPr>
      </p:pic>
      <p:sp>
        <p:nvSpPr>
          <p:cNvPr id="6" name="Rectángulo 5">
            <a:extLst>
              <a:ext uri="{FF2B5EF4-FFF2-40B4-BE49-F238E27FC236}">
                <a16:creationId xmlns:a16="http://schemas.microsoft.com/office/drawing/2014/main" id="{662585B4-66F4-3F97-5D86-8BB3B3F17F7A}"/>
              </a:ext>
            </a:extLst>
          </p:cNvPr>
          <p:cNvSpPr/>
          <p:nvPr/>
        </p:nvSpPr>
        <p:spPr>
          <a:xfrm flipH="1">
            <a:off x="-2" y="1"/>
            <a:ext cx="1465309" cy="6940761"/>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7" name="CuadroTexto 6">
            <a:extLst>
              <a:ext uri="{FF2B5EF4-FFF2-40B4-BE49-F238E27FC236}">
                <a16:creationId xmlns:a16="http://schemas.microsoft.com/office/drawing/2014/main" id="{E85D83E7-D734-82F9-35F1-C993BC07F2FF}"/>
              </a:ext>
            </a:extLst>
          </p:cNvPr>
          <p:cNvSpPr txBox="1">
            <a:spLocks/>
          </p:cNvSpPr>
          <p:nvPr/>
        </p:nvSpPr>
        <p:spPr>
          <a:xfrm>
            <a:off x="519499" y="762078"/>
            <a:ext cx="466159" cy="5693866"/>
          </a:xfrm>
          <a:prstGeom prst="rect">
            <a:avLst/>
          </a:prstGeom>
          <a:noFill/>
        </p:spPr>
        <p:txBody>
          <a:bodyPr vert="horz" wrap="square" rtlCol="0">
            <a:spAutoFit/>
          </a:bodyPr>
          <a:lstStyle/>
          <a:p>
            <a:r>
              <a:rPr lang="es-ES_tradnl" sz="2800" dirty="0">
                <a:latin typeface="Arial" panose="020B0604020202020204" pitchFamily="34" charset="0"/>
                <a:cs typeface="Arial" panose="020B0604020202020204" pitchFamily="34" charset="0"/>
              </a:rPr>
              <a:t>JUSTIFICACIÓN</a:t>
            </a:r>
            <a:r>
              <a:rPr lang="es-ES_tradnl" sz="2400" dirty="0">
                <a:latin typeface="Arial" panose="020B0604020202020204" pitchFamily="34" charset="0"/>
                <a:cs typeface="Arial" panose="020B0604020202020204" pitchFamily="34" charset="0"/>
              </a:rPr>
              <a:t> </a:t>
            </a:r>
          </a:p>
        </p:txBody>
      </p:sp>
      <p:pic>
        <p:nvPicPr>
          <p:cNvPr id="10" name="Imagen 4">
            <a:extLst>
              <a:ext uri="{FF2B5EF4-FFF2-40B4-BE49-F238E27FC236}">
                <a16:creationId xmlns:a16="http://schemas.microsoft.com/office/drawing/2014/main" id="{BA0AEAD0-591E-9C5C-8A81-C0711D8F231D}"/>
              </a:ext>
            </a:extLst>
          </p:cNvPr>
          <p:cNvPicPr>
            <a:picLocks noChangeAspect="1"/>
          </p:cNvPicPr>
          <p:nvPr/>
        </p:nvPicPr>
        <p:blipFill>
          <a:blip r:embed="rId3"/>
          <a:stretch>
            <a:fillRect/>
          </a:stretch>
        </p:blipFill>
        <p:spPr>
          <a:xfrm>
            <a:off x="9601201" y="324981"/>
            <a:ext cx="2071300" cy="944024"/>
          </a:xfrm>
          <a:prstGeom prst="rect">
            <a:avLst/>
          </a:prstGeom>
          <a:noFill/>
          <a:ln cap="flat">
            <a:noFill/>
          </a:ln>
          <a:effectLst>
            <a:outerShdw dist="22997" dir="5400000" algn="tl">
              <a:srgbClr val="000000">
                <a:alpha val="35000"/>
              </a:srgbClr>
            </a:outerShdw>
          </a:effectLst>
        </p:spPr>
      </p:pic>
      <p:sp>
        <p:nvSpPr>
          <p:cNvPr id="11" name="CuadroTexto 10">
            <a:extLst>
              <a:ext uri="{FF2B5EF4-FFF2-40B4-BE49-F238E27FC236}">
                <a16:creationId xmlns:a16="http://schemas.microsoft.com/office/drawing/2014/main" id="{F6FC4864-6396-8CB9-E7DC-48F205E024E7}"/>
              </a:ext>
            </a:extLst>
          </p:cNvPr>
          <p:cNvSpPr txBox="1"/>
          <p:nvPr/>
        </p:nvSpPr>
        <p:spPr>
          <a:xfrm>
            <a:off x="9419082" y="135459"/>
            <a:ext cx="2915158" cy="338554"/>
          </a:xfrm>
          <a:prstGeom prst="rect">
            <a:avLst/>
          </a:prstGeom>
          <a:noFill/>
        </p:spPr>
        <p:txBody>
          <a:bodyPr wrap="square">
            <a:spAutoFit/>
          </a:bodyPr>
          <a:lstStyle/>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1" i="0" u="none" strike="noStrike" kern="0" cap="none" spc="0" baseline="0" dirty="0">
                <a:solidFill>
                  <a:srgbClr val="4A452A"/>
                </a:solidFill>
                <a:uFillTx/>
                <a:latin typeface="Arial" panose="020B0604020202020204" pitchFamily="34" charset="0"/>
                <a:cs typeface="Arial" panose="020B0604020202020204" pitchFamily="34" charset="0"/>
              </a:rPr>
              <a:t>Región de O'Higgins</a:t>
            </a:r>
          </a:p>
        </p:txBody>
      </p:sp>
      <p:sp>
        <p:nvSpPr>
          <p:cNvPr id="12" name="Rectángulo 11">
            <a:extLst>
              <a:ext uri="{FF2B5EF4-FFF2-40B4-BE49-F238E27FC236}">
                <a16:creationId xmlns:a16="http://schemas.microsoft.com/office/drawing/2014/main" id="{737754B7-F0C2-2D0E-B972-2EE92C1E92B4}"/>
              </a:ext>
            </a:extLst>
          </p:cNvPr>
          <p:cNvSpPr/>
          <p:nvPr/>
        </p:nvSpPr>
        <p:spPr>
          <a:xfrm flipH="1">
            <a:off x="1704213" y="236002"/>
            <a:ext cx="2071300" cy="1491198"/>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_tradnl" sz="2400" dirty="0">
                <a:solidFill>
                  <a:schemeClr val="accent2"/>
                </a:solidFill>
                <a:latin typeface="Arial" panose="020B0604020202020204" pitchFamily="34" charset="0"/>
                <a:cs typeface="Arial" panose="020B0604020202020204" pitchFamily="34" charset="0"/>
              </a:rPr>
              <a:t>¿POR QUÉ ACELERA:</a:t>
            </a:r>
          </a:p>
        </p:txBody>
      </p:sp>
      <p:sp>
        <p:nvSpPr>
          <p:cNvPr id="14" name="Rectángulo 1">
            <a:extLst>
              <a:ext uri="{FF2B5EF4-FFF2-40B4-BE49-F238E27FC236}">
                <a16:creationId xmlns:a16="http://schemas.microsoft.com/office/drawing/2014/main" id="{61936C18-1245-B14C-42B8-0980FF7EB442}"/>
              </a:ext>
            </a:extLst>
          </p:cNvPr>
          <p:cNvSpPr/>
          <p:nvPr/>
        </p:nvSpPr>
        <p:spPr>
          <a:xfrm>
            <a:off x="2674644" y="5250150"/>
            <a:ext cx="7091654"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lvl="1" defTabSz="457190">
              <a:buSzPct val="100000"/>
            </a:pPr>
            <a:r>
              <a:rPr lang="es-MX" kern="0" dirty="0">
                <a:solidFill>
                  <a:srgbClr val="000000"/>
                </a:solidFill>
                <a:latin typeface="Arial" panose="020B0604020202020204" pitchFamily="34" charset="0"/>
                <a:cs typeface="Arial" panose="020B0604020202020204" pitchFamily="34" charset="0"/>
              </a:rPr>
              <a:t>Las comunas tienen un porcentaje promedio de pobreza para el territorio mayor de 23% según Casen 2017, siendo mayores al promedio regional​</a:t>
            </a:r>
            <a:endParaRPr lang="es-ES" kern="0" dirty="0">
              <a:solidFill>
                <a:srgbClr val="000000"/>
              </a:solidFill>
              <a:latin typeface="Arial" panose="020B0604020202020204" pitchFamily="34" charset="0"/>
              <a:cs typeface="Arial" panose="020B0604020202020204" pitchFamily="34" charset="0"/>
            </a:endParaRPr>
          </a:p>
        </p:txBody>
      </p:sp>
      <p:sp>
        <p:nvSpPr>
          <p:cNvPr id="15" name="Rectángulo 1">
            <a:extLst>
              <a:ext uri="{FF2B5EF4-FFF2-40B4-BE49-F238E27FC236}">
                <a16:creationId xmlns:a16="http://schemas.microsoft.com/office/drawing/2014/main" id="{0EF59C1F-8C02-643F-CBA0-47ADA6D45D80}"/>
              </a:ext>
            </a:extLst>
          </p:cNvPr>
          <p:cNvSpPr/>
          <p:nvPr/>
        </p:nvSpPr>
        <p:spPr>
          <a:xfrm>
            <a:off x="2674644" y="3849506"/>
            <a:ext cx="709165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anchor="t" anchorCtr="0" compatLnSpc="1">
            <a:spAutoFit/>
          </a:bodyPr>
          <a:lstStyle/>
          <a:p>
            <a:pPr marL="342891" lvl="1" defTabSz="457190">
              <a:buSzPct val="100000"/>
            </a:pPr>
            <a:r>
              <a:rPr lang="es-ES" kern="0" dirty="0">
                <a:solidFill>
                  <a:srgbClr val="000000"/>
                </a:solidFill>
                <a:latin typeface="Arial" panose="020B0604020202020204" pitchFamily="34" charset="0"/>
                <a:cs typeface="Arial" panose="020B0604020202020204" pitchFamily="34" charset="0"/>
              </a:rPr>
              <a:t>Existen oportunidades en el territorio asociadas a la agricultura, turismo y pesca</a:t>
            </a:r>
          </a:p>
        </p:txBody>
      </p:sp>
      <p:sp>
        <p:nvSpPr>
          <p:cNvPr id="17" name="Rectángulo 16">
            <a:extLst>
              <a:ext uri="{FF2B5EF4-FFF2-40B4-BE49-F238E27FC236}">
                <a16:creationId xmlns:a16="http://schemas.microsoft.com/office/drawing/2014/main" id="{E2BE34B6-5038-58D9-E037-CCADAE541723}"/>
              </a:ext>
            </a:extLst>
          </p:cNvPr>
          <p:cNvSpPr/>
          <p:nvPr/>
        </p:nvSpPr>
        <p:spPr>
          <a:xfrm>
            <a:off x="1704213" y="2122490"/>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18" name="Rectángulo 17">
            <a:extLst>
              <a:ext uri="{FF2B5EF4-FFF2-40B4-BE49-F238E27FC236}">
                <a16:creationId xmlns:a16="http://schemas.microsoft.com/office/drawing/2014/main" id="{7E76DD83-6942-9621-4D61-CDCEA2A10B48}"/>
              </a:ext>
            </a:extLst>
          </p:cNvPr>
          <p:cNvSpPr/>
          <p:nvPr/>
        </p:nvSpPr>
        <p:spPr>
          <a:xfrm>
            <a:off x="1704213" y="3068331"/>
            <a:ext cx="982233" cy="6228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26" name="Rectángulo 25">
            <a:extLst>
              <a:ext uri="{FF2B5EF4-FFF2-40B4-BE49-F238E27FC236}">
                <a16:creationId xmlns:a16="http://schemas.microsoft.com/office/drawing/2014/main" id="{3647728C-A259-4D3A-72D6-C8A090EA1BE5}"/>
              </a:ext>
            </a:extLst>
          </p:cNvPr>
          <p:cNvSpPr/>
          <p:nvPr/>
        </p:nvSpPr>
        <p:spPr>
          <a:xfrm>
            <a:off x="1704212" y="3700116"/>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pic>
        <p:nvPicPr>
          <p:cNvPr id="36" name="Gráfico 35" descr="Agricultura contorno">
            <a:extLst>
              <a:ext uri="{FF2B5EF4-FFF2-40B4-BE49-F238E27FC236}">
                <a16:creationId xmlns:a16="http://schemas.microsoft.com/office/drawing/2014/main" id="{5D4F386E-E48F-711B-E7B4-2082C3FB14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1308" y="3700116"/>
            <a:ext cx="914400" cy="914400"/>
          </a:xfrm>
          <a:prstGeom prst="rect">
            <a:avLst/>
          </a:prstGeom>
        </p:spPr>
      </p:pic>
      <p:sp>
        <p:nvSpPr>
          <p:cNvPr id="37" name="Rectángulo 36">
            <a:extLst>
              <a:ext uri="{FF2B5EF4-FFF2-40B4-BE49-F238E27FC236}">
                <a16:creationId xmlns:a16="http://schemas.microsoft.com/office/drawing/2014/main" id="{76D46AB4-B069-43B5-5CCB-086046963ACA}"/>
              </a:ext>
            </a:extLst>
          </p:cNvPr>
          <p:cNvSpPr/>
          <p:nvPr/>
        </p:nvSpPr>
        <p:spPr>
          <a:xfrm>
            <a:off x="1704213" y="4663854"/>
            <a:ext cx="982233" cy="62285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pic>
        <p:nvPicPr>
          <p:cNvPr id="43" name="Gráfico 42" descr="Mapa con marcador contorno">
            <a:extLst>
              <a:ext uri="{FF2B5EF4-FFF2-40B4-BE49-F238E27FC236}">
                <a16:creationId xmlns:a16="http://schemas.microsoft.com/office/drawing/2014/main" id="{493C46B0-3DF0-CFA6-1DDD-6E1A603E78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32228" y="2140535"/>
            <a:ext cx="914400" cy="914400"/>
          </a:xfrm>
          <a:prstGeom prst="rect">
            <a:avLst/>
          </a:prstGeom>
        </p:spPr>
      </p:pic>
      <p:sp>
        <p:nvSpPr>
          <p:cNvPr id="44" name="Rectángulo 43">
            <a:extLst>
              <a:ext uri="{FF2B5EF4-FFF2-40B4-BE49-F238E27FC236}">
                <a16:creationId xmlns:a16="http://schemas.microsoft.com/office/drawing/2014/main" id="{59CF22CB-4F9A-D409-356C-A91D5B4DF820}"/>
              </a:ext>
            </a:extLst>
          </p:cNvPr>
          <p:cNvSpPr/>
          <p:nvPr/>
        </p:nvSpPr>
        <p:spPr>
          <a:xfrm>
            <a:off x="1704211" y="5250150"/>
            <a:ext cx="970433" cy="9548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pic>
        <p:nvPicPr>
          <p:cNvPr id="46" name="Gráfico 45" descr="Investigación contorno">
            <a:extLst>
              <a:ext uri="{FF2B5EF4-FFF2-40B4-BE49-F238E27FC236}">
                <a16:creationId xmlns:a16="http://schemas.microsoft.com/office/drawing/2014/main" id="{185675CA-2880-097A-170C-0F308709F9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5463" y="5282939"/>
            <a:ext cx="914400" cy="914400"/>
          </a:xfrm>
          <a:prstGeom prst="rect">
            <a:avLst/>
          </a:prstGeom>
        </p:spPr>
      </p:pic>
      <p:sp>
        <p:nvSpPr>
          <p:cNvPr id="2" name="Rectángulo 1">
            <a:extLst>
              <a:ext uri="{FF2B5EF4-FFF2-40B4-BE49-F238E27FC236}">
                <a16:creationId xmlns:a16="http://schemas.microsoft.com/office/drawing/2014/main" id="{FBA55DF8-736B-C1FF-4E7D-1FCBEF6AD518}"/>
              </a:ext>
            </a:extLst>
          </p:cNvPr>
          <p:cNvSpPr/>
          <p:nvPr/>
        </p:nvSpPr>
        <p:spPr>
          <a:xfrm flipH="1">
            <a:off x="4616171" y="231585"/>
            <a:ext cx="3588162" cy="1491198"/>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es-ES_tradnl" sz="2000" dirty="0">
                <a:solidFill>
                  <a:schemeClr val="accent2"/>
                </a:solidFill>
                <a:latin typeface="Arial" panose="020B0604020202020204" pitchFamily="34" charset="0"/>
                <a:cs typeface="Arial" panose="020B0604020202020204" pitchFamily="34" charset="0"/>
              </a:rPr>
              <a:t>Pichilemu, Marchigüe, Paredones, Litueche, La Estrella, Navidad, Lolol, Chépica, Pumanque, Peralillo.</a:t>
            </a:r>
          </a:p>
        </p:txBody>
      </p:sp>
    </p:spTree>
    <p:extLst>
      <p:ext uri="{BB962C8B-B14F-4D97-AF65-F5344CB8AC3E}">
        <p14:creationId xmlns:p14="http://schemas.microsoft.com/office/powerpoint/2010/main" val="166594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73" name="Rectángulo 72">
            <a:extLst>
              <a:ext uri="{FF2B5EF4-FFF2-40B4-BE49-F238E27FC236}">
                <a16:creationId xmlns:a16="http://schemas.microsoft.com/office/drawing/2014/main" id="{82D6B377-087A-7A86-7B4E-904BF9E9A84D}"/>
              </a:ext>
            </a:extLst>
          </p:cNvPr>
          <p:cNvSpPr/>
          <p:nvPr/>
        </p:nvSpPr>
        <p:spPr>
          <a:xfrm flipH="1">
            <a:off x="-2" y="1"/>
            <a:ext cx="1465309" cy="6940761"/>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pic>
        <p:nvPicPr>
          <p:cNvPr id="3" name="Imagen 4">
            <a:extLst>
              <a:ext uri="{FF2B5EF4-FFF2-40B4-BE49-F238E27FC236}">
                <a16:creationId xmlns:a16="http://schemas.microsoft.com/office/drawing/2014/main" id="{FF347C23-BA94-20A8-E757-581CB60B937A}"/>
              </a:ext>
            </a:extLst>
          </p:cNvPr>
          <p:cNvPicPr>
            <a:picLocks noChangeAspect="1"/>
          </p:cNvPicPr>
          <p:nvPr/>
        </p:nvPicPr>
        <p:blipFill>
          <a:blip r:embed="rId2"/>
          <a:stretch>
            <a:fillRect/>
          </a:stretch>
        </p:blipFill>
        <p:spPr>
          <a:xfrm>
            <a:off x="9747968" y="193741"/>
            <a:ext cx="2071300" cy="944024"/>
          </a:xfrm>
          <a:prstGeom prst="rect">
            <a:avLst/>
          </a:prstGeom>
          <a:noFill/>
          <a:ln cap="flat">
            <a:noFill/>
          </a:ln>
          <a:effectLst>
            <a:outerShdw dist="22997" dir="5400000" algn="tl">
              <a:srgbClr val="000000">
                <a:alpha val="35000"/>
              </a:srgbClr>
            </a:outerShdw>
          </a:effectLst>
        </p:spPr>
      </p:pic>
      <p:cxnSp>
        <p:nvCxnSpPr>
          <p:cNvPr id="8" name="Conector recto 7">
            <a:extLst>
              <a:ext uri="{FF2B5EF4-FFF2-40B4-BE49-F238E27FC236}">
                <a16:creationId xmlns:a16="http://schemas.microsoft.com/office/drawing/2014/main" id="{819749D2-7EA5-2B71-DF3E-A1273B895D0D}"/>
              </a:ext>
            </a:extLst>
          </p:cNvPr>
          <p:cNvCxnSpPr/>
          <p:nvPr/>
        </p:nvCxnSpPr>
        <p:spPr>
          <a:xfrm>
            <a:off x="1950669" y="1466888"/>
            <a:ext cx="924285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8BB83594-A38F-BABC-158F-FFD540773D9E}"/>
              </a:ext>
            </a:extLst>
          </p:cNvPr>
          <p:cNvSpPr txBox="1">
            <a:spLocks/>
          </p:cNvSpPr>
          <p:nvPr/>
        </p:nvSpPr>
        <p:spPr>
          <a:xfrm>
            <a:off x="519499" y="762078"/>
            <a:ext cx="466159" cy="5632311"/>
          </a:xfrm>
          <a:prstGeom prst="rect">
            <a:avLst/>
          </a:prstGeom>
          <a:noFill/>
        </p:spPr>
        <p:txBody>
          <a:bodyPr vert="horz" wrap="square" rtlCol="0">
            <a:spAutoFit/>
          </a:bodyPr>
          <a:lstStyle/>
          <a:p>
            <a:r>
              <a:rPr lang="es-ES_tradnl" sz="2400" dirty="0">
                <a:latin typeface="Arial" panose="020B0604020202020204" pitchFamily="34" charset="0"/>
                <a:cs typeface="Arial" panose="020B0604020202020204" pitchFamily="34" charset="0"/>
              </a:rPr>
              <a:t>PLAN </a:t>
            </a:r>
          </a:p>
          <a:p>
            <a:endParaRPr lang="es-ES_tradnl" sz="2400" dirty="0">
              <a:latin typeface="Arial" panose="020B0604020202020204" pitchFamily="34" charset="0"/>
              <a:cs typeface="Arial" panose="020B0604020202020204" pitchFamily="34" charset="0"/>
            </a:endParaRPr>
          </a:p>
          <a:p>
            <a:r>
              <a:rPr lang="es-ES_tradnl" sz="2400" dirty="0">
                <a:latin typeface="Arial" panose="020B0604020202020204" pitchFamily="34" charset="0"/>
                <a:cs typeface="Arial" panose="020B0604020202020204" pitchFamily="34" charset="0"/>
              </a:rPr>
              <a:t>DE</a:t>
            </a:r>
          </a:p>
          <a:p>
            <a:r>
              <a:rPr lang="es-ES_tradnl" sz="2400" dirty="0">
                <a:latin typeface="Arial" panose="020B0604020202020204" pitchFamily="34" charset="0"/>
                <a:cs typeface="Arial" panose="020B0604020202020204" pitchFamily="34" charset="0"/>
              </a:rPr>
              <a:t> TRABAJO</a:t>
            </a:r>
          </a:p>
        </p:txBody>
      </p:sp>
      <p:sp>
        <p:nvSpPr>
          <p:cNvPr id="20" name="CuadroTexto 19">
            <a:extLst>
              <a:ext uri="{FF2B5EF4-FFF2-40B4-BE49-F238E27FC236}">
                <a16:creationId xmlns:a16="http://schemas.microsoft.com/office/drawing/2014/main" id="{069D9080-692C-FD43-62BD-EE62E62B6BD7}"/>
              </a:ext>
            </a:extLst>
          </p:cNvPr>
          <p:cNvSpPr txBox="1"/>
          <p:nvPr/>
        </p:nvSpPr>
        <p:spPr>
          <a:xfrm>
            <a:off x="9653604" y="38213"/>
            <a:ext cx="2915158" cy="338554"/>
          </a:xfrm>
          <a:prstGeom prst="rect">
            <a:avLst/>
          </a:prstGeom>
          <a:noFill/>
        </p:spPr>
        <p:txBody>
          <a:bodyPr wrap="square">
            <a:spAutoFit/>
          </a:bodyPr>
          <a:lstStyle/>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1" i="0" u="none" strike="noStrike" kern="0" cap="none" spc="0" baseline="0" dirty="0">
                <a:solidFill>
                  <a:srgbClr val="4A452A"/>
                </a:solidFill>
                <a:uFillTx/>
                <a:latin typeface="Arial" panose="020B0604020202020204" pitchFamily="34" charset="0"/>
                <a:cs typeface="Arial" panose="020B0604020202020204" pitchFamily="34" charset="0"/>
              </a:rPr>
              <a:t>Región de O'Higgins</a:t>
            </a:r>
          </a:p>
        </p:txBody>
      </p:sp>
      <p:sp>
        <p:nvSpPr>
          <p:cNvPr id="21" name="CuadroTexto 20">
            <a:extLst>
              <a:ext uri="{FF2B5EF4-FFF2-40B4-BE49-F238E27FC236}">
                <a16:creationId xmlns:a16="http://schemas.microsoft.com/office/drawing/2014/main" id="{A3C841D8-9717-166A-7E91-930900F01593}"/>
              </a:ext>
            </a:extLst>
          </p:cNvPr>
          <p:cNvSpPr txBox="1"/>
          <p:nvPr/>
        </p:nvSpPr>
        <p:spPr>
          <a:xfrm>
            <a:off x="1776396" y="827137"/>
            <a:ext cx="8629048" cy="584775"/>
          </a:xfrm>
          <a:prstGeom prst="rect">
            <a:avLst/>
          </a:prstGeom>
          <a:noFill/>
        </p:spPr>
        <p:txBody>
          <a:bodyPr wrap="square" rtlCol="0">
            <a:spAutoFit/>
          </a:bodyPr>
          <a:lstStyle/>
          <a:p>
            <a:r>
              <a:rPr lang="es-MX" sz="1600" b="1" i="0" u="none" strike="noStrike" dirty="0">
                <a:solidFill>
                  <a:srgbClr val="000000"/>
                </a:solidFill>
                <a:latin typeface="Arial" panose="020B0604020202020204" pitchFamily="34" charset="0"/>
                <a:cs typeface="Arial" panose="020B0604020202020204" pitchFamily="34" charset="0"/>
              </a:rPr>
              <a:t> OE1: Identificar, evaluar y seleccionar empresas beneficiarias del programa, determinando brechas que limitan el desarrollo y crecimiento de sus negocios</a:t>
            </a:r>
            <a:endParaRPr lang="es-ES_tradnl" sz="1600" b="1"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AC5ED351-D688-C0C2-5569-218750EBB692}"/>
              </a:ext>
            </a:extLst>
          </p:cNvPr>
          <p:cNvSpPr txBox="1"/>
          <p:nvPr/>
        </p:nvSpPr>
        <p:spPr>
          <a:xfrm>
            <a:off x="1786556" y="1631600"/>
            <a:ext cx="2117634" cy="1169551"/>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Actividad:</a:t>
            </a:r>
          </a:p>
          <a:p>
            <a:endParaRPr lang="es-ES_tradnl" sz="1400" dirty="0">
              <a:latin typeface="Arial" panose="020B0604020202020204" pitchFamily="34" charset="0"/>
              <a:cs typeface="Arial" panose="020B0604020202020204" pitchFamily="34" charset="0"/>
            </a:endParaRPr>
          </a:p>
          <a:p>
            <a:r>
              <a:rPr lang="es-ES_tradnl" sz="1400" dirty="0">
                <a:latin typeface="Arial" panose="020B0604020202020204" pitchFamily="34" charset="0"/>
                <a:cs typeface="Arial" panose="020B0604020202020204" pitchFamily="34" charset="0"/>
              </a:rPr>
              <a:t>1. </a:t>
            </a:r>
            <a:r>
              <a:rPr lang="es-MX" sz="1400" b="0" i="0" u="none" strike="noStrike" dirty="0">
                <a:solidFill>
                  <a:srgbClr val="000000"/>
                </a:solidFill>
                <a:latin typeface="Arial" panose="020B0604020202020204" pitchFamily="34" charset="0"/>
                <a:cs typeface="Arial" panose="020B0604020202020204" pitchFamily="34" charset="0"/>
              </a:rPr>
              <a:t>Ejecución de entrevistas en terreno y georreferenciación </a:t>
            </a:r>
          </a:p>
        </p:txBody>
      </p:sp>
      <p:sp>
        <p:nvSpPr>
          <p:cNvPr id="28" name="CuadroTexto 27">
            <a:extLst>
              <a:ext uri="{FF2B5EF4-FFF2-40B4-BE49-F238E27FC236}">
                <a16:creationId xmlns:a16="http://schemas.microsoft.com/office/drawing/2014/main" id="{72414658-BB3B-A961-DA8B-D62290A68A86}"/>
              </a:ext>
            </a:extLst>
          </p:cNvPr>
          <p:cNvSpPr txBox="1"/>
          <p:nvPr/>
        </p:nvSpPr>
        <p:spPr>
          <a:xfrm>
            <a:off x="4070823" y="1661560"/>
            <a:ext cx="4663246" cy="1938992"/>
          </a:xfrm>
          <a:prstGeom prst="rect">
            <a:avLst/>
          </a:prstGeom>
          <a:noFill/>
        </p:spPr>
        <p:txBody>
          <a:bodyPr wrap="square" rtlCol="0">
            <a:spAutoFit/>
          </a:bodyPr>
          <a:lstStyle/>
          <a:p>
            <a:pPr lvl="0" fontAlgn="ctr"/>
            <a:r>
              <a:rPr lang="es-MX" sz="1200" b="0" i="0" u="none" strike="noStrike" dirty="0">
                <a:solidFill>
                  <a:srgbClr val="000000"/>
                </a:solidFill>
                <a:latin typeface="Arial" panose="020B0604020202020204" pitchFamily="34" charset="0"/>
                <a:cs typeface="Arial" panose="020B0604020202020204" pitchFamily="34" charset="0"/>
              </a:rPr>
              <a:t>Descripción:</a:t>
            </a:r>
          </a:p>
          <a:p>
            <a:pPr lvl="0" fontAlgn="ctr"/>
            <a:endParaRPr lang="es-MX" sz="1200" b="0" i="0" u="none" strike="noStrike" dirty="0">
              <a:solidFill>
                <a:srgbClr val="000000"/>
              </a:solidFill>
              <a:latin typeface="Arial" panose="020B0604020202020204" pitchFamily="34" charset="0"/>
              <a:cs typeface="Arial" panose="020B0604020202020204" pitchFamily="34" charset="0"/>
            </a:endParaRPr>
          </a:p>
          <a:p>
            <a:pPr lvl="0" fontAlgn="ctr"/>
            <a:r>
              <a:rPr lang="es-MX" sz="1200" b="0" i="0" u="none" strike="noStrike" dirty="0">
                <a:solidFill>
                  <a:srgbClr val="000000"/>
                </a:solidFill>
                <a:latin typeface="Arial" panose="020B0604020202020204" pitchFamily="34" charset="0"/>
                <a:cs typeface="Arial" panose="020B0604020202020204" pitchFamily="34" charset="0"/>
              </a:rPr>
              <a:t>Corresponde a la realización de entrevistas que permita levantar información para la selección de beneficiarios del programa. Implica la contratación de consultores individuales con disposición a trabajar en el territorio junto al gestor territorial.</a:t>
            </a:r>
            <a:br>
              <a:rPr lang="es-MX" sz="1200" b="0" i="0" u="none" strike="noStrike" dirty="0">
                <a:solidFill>
                  <a:srgbClr val="000000"/>
                </a:solidFill>
                <a:latin typeface="Arial" panose="020B0604020202020204" pitchFamily="34" charset="0"/>
                <a:cs typeface="Arial" panose="020B0604020202020204" pitchFamily="34" charset="0"/>
              </a:rPr>
            </a:br>
            <a:r>
              <a:rPr lang="es-MX" sz="1200" b="0" i="0" u="none" strike="noStrike" dirty="0">
                <a:solidFill>
                  <a:srgbClr val="000000"/>
                </a:solidFill>
                <a:latin typeface="Arial" panose="020B0604020202020204" pitchFamily="34" charset="0"/>
                <a:cs typeface="Arial" panose="020B0604020202020204" pitchFamily="34" charset="0"/>
              </a:rPr>
              <a:t>Como producto se debe considerar también la georreferenciación de las empresas entrevistadas, considerando su geolocalización además de una base de datos asociada con la información levantada por medio de la encuesta.</a:t>
            </a:r>
          </a:p>
        </p:txBody>
      </p:sp>
      <p:sp>
        <p:nvSpPr>
          <p:cNvPr id="39" name="CuadroTexto 38">
            <a:extLst>
              <a:ext uri="{FF2B5EF4-FFF2-40B4-BE49-F238E27FC236}">
                <a16:creationId xmlns:a16="http://schemas.microsoft.com/office/drawing/2014/main" id="{487EF545-9BAB-07CE-2D20-FB49B0B4718B}"/>
              </a:ext>
            </a:extLst>
          </p:cNvPr>
          <p:cNvSpPr txBox="1"/>
          <p:nvPr/>
        </p:nvSpPr>
        <p:spPr>
          <a:xfrm>
            <a:off x="9098296" y="1699951"/>
            <a:ext cx="1050902"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Costo: </a:t>
            </a:r>
          </a:p>
          <a:p>
            <a:endParaRPr lang="es-ES_tradnl" dirty="0"/>
          </a:p>
          <a:p>
            <a:r>
              <a:rPr lang="es-ES_tradnl" dirty="0"/>
              <a:t>13.000.000</a:t>
            </a:r>
          </a:p>
        </p:txBody>
      </p:sp>
      <p:sp>
        <p:nvSpPr>
          <p:cNvPr id="74" name="Rectángulo 73">
            <a:extLst>
              <a:ext uri="{FF2B5EF4-FFF2-40B4-BE49-F238E27FC236}">
                <a16:creationId xmlns:a16="http://schemas.microsoft.com/office/drawing/2014/main" id="{83926B47-5242-95AC-405E-EC3AB6D540D6}"/>
              </a:ext>
            </a:extLst>
          </p:cNvPr>
          <p:cNvSpPr/>
          <p:nvPr/>
        </p:nvSpPr>
        <p:spPr>
          <a:xfrm flipH="1">
            <a:off x="1704216" y="236003"/>
            <a:ext cx="5535825" cy="400110"/>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_tradnl" dirty="0">
                <a:solidFill>
                  <a:schemeClr val="accent2"/>
                </a:solidFill>
                <a:latin typeface="Arial" panose="020B0604020202020204" pitchFamily="34" charset="0"/>
                <a:cs typeface="Arial" panose="020B0604020202020204" pitchFamily="34" charset="0"/>
              </a:rPr>
              <a:t>Total de 5 actividades comprometidas</a:t>
            </a:r>
          </a:p>
        </p:txBody>
      </p:sp>
      <p:sp>
        <p:nvSpPr>
          <p:cNvPr id="79" name="CuadroTexto 78">
            <a:extLst>
              <a:ext uri="{FF2B5EF4-FFF2-40B4-BE49-F238E27FC236}">
                <a16:creationId xmlns:a16="http://schemas.microsoft.com/office/drawing/2014/main" id="{7B46C8C6-59AB-5D32-7FC2-D6475A4F62F0}"/>
              </a:ext>
            </a:extLst>
          </p:cNvPr>
          <p:cNvSpPr txBox="1"/>
          <p:nvPr/>
        </p:nvSpPr>
        <p:spPr>
          <a:xfrm>
            <a:off x="10559676" y="1699951"/>
            <a:ext cx="1325395"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Duración:</a:t>
            </a:r>
          </a:p>
          <a:p>
            <a:endParaRPr lang="es-ES_tradnl" dirty="0"/>
          </a:p>
          <a:p>
            <a:r>
              <a:rPr lang="es-ES_tradnl" dirty="0"/>
              <a:t>Mes 2 – Mes 5</a:t>
            </a:r>
          </a:p>
        </p:txBody>
      </p:sp>
      <p:cxnSp>
        <p:nvCxnSpPr>
          <p:cNvPr id="82" name="Conector recto 81">
            <a:extLst>
              <a:ext uri="{FF2B5EF4-FFF2-40B4-BE49-F238E27FC236}">
                <a16:creationId xmlns:a16="http://schemas.microsoft.com/office/drawing/2014/main" id="{48BF8662-D619-3C07-B142-E284457D698D}"/>
              </a:ext>
            </a:extLst>
          </p:cNvPr>
          <p:cNvCxnSpPr>
            <a:cxnSpLocks/>
          </p:cNvCxnSpPr>
          <p:nvPr/>
        </p:nvCxnSpPr>
        <p:spPr>
          <a:xfrm>
            <a:off x="3904190" y="1660287"/>
            <a:ext cx="0" cy="2100847"/>
          </a:xfrm>
          <a:prstGeom prst="line">
            <a:avLst/>
          </a:prstGeom>
        </p:spPr>
        <p:style>
          <a:lnRef idx="1">
            <a:schemeClr val="accent1"/>
          </a:lnRef>
          <a:fillRef idx="0">
            <a:schemeClr val="accent1"/>
          </a:fillRef>
          <a:effectRef idx="0">
            <a:schemeClr val="accent1"/>
          </a:effectRef>
          <a:fontRef idx="minor">
            <a:schemeClr val="tx1"/>
          </a:fontRef>
        </p:style>
      </p:cxnSp>
      <p:sp>
        <p:nvSpPr>
          <p:cNvPr id="85" name="CuadroTexto 84">
            <a:extLst>
              <a:ext uri="{FF2B5EF4-FFF2-40B4-BE49-F238E27FC236}">
                <a16:creationId xmlns:a16="http://schemas.microsoft.com/office/drawing/2014/main" id="{76957B42-2B41-D227-C1B7-ED6034A3CE1B}"/>
              </a:ext>
            </a:extLst>
          </p:cNvPr>
          <p:cNvSpPr txBox="1"/>
          <p:nvPr/>
        </p:nvSpPr>
        <p:spPr>
          <a:xfrm>
            <a:off x="1704216" y="3716917"/>
            <a:ext cx="9406967" cy="584775"/>
          </a:xfrm>
          <a:prstGeom prst="rect">
            <a:avLst/>
          </a:prstGeom>
          <a:noFill/>
        </p:spPr>
        <p:txBody>
          <a:bodyPr wrap="square" rtlCol="0">
            <a:spAutoFit/>
          </a:bodyPr>
          <a:lstStyle>
            <a:defPPr>
              <a:defRPr lang="es-CL"/>
            </a:defPPr>
            <a:lvl1pPr>
              <a:defRPr sz="1600" b="1" i="0" u="none" strike="noStrike">
                <a:solidFill>
                  <a:srgbClr val="000000"/>
                </a:solidFill>
                <a:latin typeface="Calibri" pitchFamily="34"/>
              </a:defRPr>
            </a:lvl1pPr>
          </a:lstStyle>
          <a:p>
            <a:r>
              <a:rPr lang="es-MX" dirty="0">
                <a:latin typeface="Arial" panose="020B0604020202020204" pitchFamily="34" charset="0"/>
                <a:cs typeface="Arial" panose="020B0604020202020204" pitchFamily="34" charset="0"/>
              </a:rPr>
              <a:t> OE: 2: Diseñar, validar y ejecutar con empresas seleccionadas un plan de dinamización que amplie las oportunidades de negocio mediante su integración a la red de fomento</a:t>
            </a:r>
            <a:endParaRPr lang="es-ES_tradnl" dirty="0">
              <a:latin typeface="Arial" panose="020B0604020202020204" pitchFamily="34" charset="0"/>
              <a:cs typeface="Arial" panose="020B0604020202020204" pitchFamily="34" charset="0"/>
            </a:endParaRPr>
          </a:p>
        </p:txBody>
      </p:sp>
      <p:cxnSp>
        <p:nvCxnSpPr>
          <p:cNvPr id="103" name="Conector recto 102">
            <a:extLst>
              <a:ext uri="{FF2B5EF4-FFF2-40B4-BE49-F238E27FC236}">
                <a16:creationId xmlns:a16="http://schemas.microsoft.com/office/drawing/2014/main" id="{8DD17283-6330-F7EF-4859-FAA0E5884B3A}"/>
              </a:ext>
            </a:extLst>
          </p:cNvPr>
          <p:cNvCxnSpPr>
            <a:cxnSpLocks/>
          </p:cNvCxnSpPr>
          <p:nvPr/>
        </p:nvCxnSpPr>
        <p:spPr>
          <a:xfrm>
            <a:off x="8734069" y="1660287"/>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A04B34B7-055C-021B-665F-2805CEF4A378}"/>
              </a:ext>
            </a:extLst>
          </p:cNvPr>
          <p:cNvCxnSpPr>
            <a:cxnSpLocks/>
          </p:cNvCxnSpPr>
          <p:nvPr/>
        </p:nvCxnSpPr>
        <p:spPr>
          <a:xfrm>
            <a:off x="10295157" y="1631600"/>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ector recto 104">
            <a:extLst>
              <a:ext uri="{FF2B5EF4-FFF2-40B4-BE49-F238E27FC236}">
                <a16:creationId xmlns:a16="http://schemas.microsoft.com/office/drawing/2014/main" id="{1AB57432-BAA6-F84A-77F7-AC57AEE92A04}"/>
              </a:ext>
            </a:extLst>
          </p:cNvPr>
          <p:cNvCxnSpPr/>
          <p:nvPr/>
        </p:nvCxnSpPr>
        <p:spPr>
          <a:xfrm>
            <a:off x="1868329" y="4345339"/>
            <a:ext cx="9242854" cy="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CuadroTexto 105">
            <a:extLst>
              <a:ext uri="{FF2B5EF4-FFF2-40B4-BE49-F238E27FC236}">
                <a16:creationId xmlns:a16="http://schemas.microsoft.com/office/drawing/2014/main" id="{C31CF0FB-3D7D-0979-8FAE-B10E3520BCD8}"/>
              </a:ext>
            </a:extLst>
          </p:cNvPr>
          <p:cNvSpPr txBox="1"/>
          <p:nvPr/>
        </p:nvSpPr>
        <p:spPr>
          <a:xfrm>
            <a:off x="1704216" y="4510051"/>
            <a:ext cx="2117634" cy="1169551"/>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Actividad:</a:t>
            </a:r>
          </a:p>
          <a:p>
            <a:endParaRPr lang="es-ES_tradnl"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2. </a:t>
            </a:r>
            <a:r>
              <a:rPr lang="es-MX" sz="1400" b="0" i="0" u="none" strike="noStrike" dirty="0">
                <a:solidFill>
                  <a:srgbClr val="000000"/>
                </a:solidFill>
                <a:latin typeface="Arial" panose="020B0604020202020204" pitchFamily="34" charset="0"/>
                <a:cs typeface="Arial" panose="020B0604020202020204" pitchFamily="34" charset="0"/>
              </a:rPr>
              <a:t>Servicio de pre-dinamizacion y dinamizacion</a:t>
            </a:r>
          </a:p>
        </p:txBody>
      </p:sp>
      <p:sp>
        <p:nvSpPr>
          <p:cNvPr id="107" name="CuadroTexto 106">
            <a:extLst>
              <a:ext uri="{FF2B5EF4-FFF2-40B4-BE49-F238E27FC236}">
                <a16:creationId xmlns:a16="http://schemas.microsoft.com/office/drawing/2014/main" id="{F0EA5FFE-907B-4AE8-8BCA-CF2D9D00F763}"/>
              </a:ext>
            </a:extLst>
          </p:cNvPr>
          <p:cNvSpPr txBox="1"/>
          <p:nvPr/>
        </p:nvSpPr>
        <p:spPr>
          <a:xfrm>
            <a:off x="3988483" y="4463811"/>
            <a:ext cx="4663246" cy="2308324"/>
          </a:xfrm>
          <a:prstGeom prst="rect">
            <a:avLst/>
          </a:prstGeom>
          <a:noFill/>
        </p:spPr>
        <p:txBody>
          <a:bodyPr wrap="square" rtlCol="0">
            <a:spAutoFit/>
          </a:bodyPr>
          <a:lstStyle/>
          <a:p>
            <a:pPr lvl="0" fontAlgn="ctr"/>
            <a:r>
              <a:rPr lang="es-MX" sz="1200" b="0" i="0" u="none" strike="noStrike" dirty="0">
                <a:solidFill>
                  <a:srgbClr val="000000"/>
                </a:solidFill>
                <a:latin typeface="Arial" panose="020B0604020202020204" pitchFamily="34" charset="0"/>
                <a:cs typeface="Arial" panose="020B0604020202020204" pitchFamily="34" charset="0"/>
              </a:rPr>
              <a:t>Descripción:</a:t>
            </a:r>
          </a:p>
          <a:p>
            <a:pPr lvl="0" fontAlgn="ctr"/>
            <a:endParaRPr lang="es-MX" sz="1200" b="0" i="0" u="none" strike="noStrike" dirty="0">
              <a:solidFill>
                <a:srgbClr val="000000"/>
              </a:solidFill>
              <a:latin typeface="Arial" panose="020B0604020202020204" pitchFamily="34" charset="0"/>
              <a:cs typeface="Arial" panose="020B0604020202020204" pitchFamily="34" charset="0"/>
            </a:endParaRPr>
          </a:p>
          <a:p>
            <a:pPr lvl="0" fontAlgn="ctr"/>
            <a:r>
              <a:rPr lang="es-MX" sz="1200" b="0" i="0" u="none" strike="noStrike" dirty="0">
                <a:solidFill>
                  <a:srgbClr val="000000"/>
                </a:solidFill>
                <a:latin typeface="Arial" panose="020B0604020202020204" pitchFamily="34" charset="0"/>
                <a:cs typeface="Arial" panose="020B0604020202020204" pitchFamily="34" charset="0"/>
              </a:rPr>
              <a:t>Pre-dinamizacion: Corresponde al acompañamiento tanto para la selección de los beneficiarios como para proveer de servicios a los mismos, que les permita la obtencion de beneficios en el proceso previo a la selección de los " Acelerables"</a:t>
            </a:r>
            <a:br>
              <a:rPr lang="es-MX" sz="1200" b="0" i="0" u="none" strike="noStrike" dirty="0">
                <a:solidFill>
                  <a:srgbClr val="000000"/>
                </a:solidFill>
                <a:latin typeface="Arial" panose="020B0604020202020204" pitchFamily="34" charset="0"/>
                <a:cs typeface="Arial" panose="020B0604020202020204" pitchFamily="34" charset="0"/>
              </a:rPr>
            </a:br>
            <a:r>
              <a:rPr lang="es-MX" sz="1200" b="0" i="0" u="none" strike="noStrike" dirty="0">
                <a:solidFill>
                  <a:srgbClr val="000000"/>
                </a:solidFill>
                <a:latin typeface="Arial" panose="020B0604020202020204" pitchFamily="34" charset="0"/>
                <a:cs typeface="Arial" panose="020B0604020202020204" pitchFamily="34" charset="0"/>
              </a:rPr>
              <a:t>Planes de dinamizacion: Corresponde a la implementacion y ejecucion del plan de dinamizacion, que consiste en asistencia tecnica empresarial, capacitaciones, seminarios, talleres grupales o individuales y plan de vinculacion con la red de fomento territorial; Entre otros implica la contratacion de consultores con disposicion a trabajar en el territorio junto al gestor territorial</a:t>
            </a:r>
          </a:p>
        </p:txBody>
      </p:sp>
      <p:sp>
        <p:nvSpPr>
          <p:cNvPr id="108" name="CuadroTexto 107">
            <a:extLst>
              <a:ext uri="{FF2B5EF4-FFF2-40B4-BE49-F238E27FC236}">
                <a16:creationId xmlns:a16="http://schemas.microsoft.com/office/drawing/2014/main" id="{683D0FE8-3C6C-C91C-767F-389D66A39343}"/>
              </a:ext>
            </a:extLst>
          </p:cNvPr>
          <p:cNvSpPr txBox="1"/>
          <p:nvPr/>
        </p:nvSpPr>
        <p:spPr>
          <a:xfrm>
            <a:off x="9015956" y="4578402"/>
            <a:ext cx="1050902"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Costo: </a:t>
            </a:r>
          </a:p>
          <a:p>
            <a:endParaRPr lang="es-ES_tradnl" dirty="0"/>
          </a:p>
          <a:p>
            <a:r>
              <a:rPr lang="es-ES_tradnl" dirty="0"/>
              <a:t>8.500.000</a:t>
            </a:r>
          </a:p>
        </p:txBody>
      </p:sp>
      <p:sp>
        <p:nvSpPr>
          <p:cNvPr id="109" name="CuadroTexto 108">
            <a:extLst>
              <a:ext uri="{FF2B5EF4-FFF2-40B4-BE49-F238E27FC236}">
                <a16:creationId xmlns:a16="http://schemas.microsoft.com/office/drawing/2014/main" id="{342A1223-0848-6B7B-D53B-BE5D5BE48173}"/>
              </a:ext>
            </a:extLst>
          </p:cNvPr>
          <p:cNvSpPr txBox="1"/>
          <p:nvPr/>
        </p:nvSpPr>
        <p:spPr>
          <a:xfrm>
            <a:off x="10477336" y="4578402"/>
            <a:ext cx="1407735"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Duración:</a:t>
            </a:r>
          </a:p>
          <a:p>
            <a:endParaRPr lang="es-ES_tradnl" dirty="0"/>
          </a:p>
          <a:p>
            <a:r>
              <a:rPr lang="es-ES_tradnl" dirty="0"/>
              <a:t>Mes 5 – Mes 10</a:t>
            </a:r>
          </a:p>
        </p:txBody>
      </p:sp>
      <p:cxnSp>
        <p:nvCxnSpPr>
          <p:cNvPr id="110" name="Conector recto 109">
            <a:extLst>
              <a:ext uri="{FF2B5EF4-FFF2-40B4-BE49-F238E27FC236}">
                <a16:creationId xmlns:a16="http://schemas.microsoft.com/office/drawing/2014/main" id="{3BDC200C-643D-A571-8957-DB4B943EBD38}"/>
              </a:ext>
            </a:extLst>
          </p:cNvPr>
          <p:cNvCxnSpPr>
            <a:cxnSpLocks/>
          </p:cNvCxnSpPr>
          <p:nvPr/>
        </p:nvCxnSpPr>
        <p:spPr>
          <a:xfrm>
            <a:off x="3821850" y="4538738"/>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Conector recto 110">
            <a:extLst>
              <a:ext uri="{FF2B5EF4-FFF2-40B4-BE49-F238E27FC236}">
                <a16:creationId xmlns:a16="http://schemas.microsoft.com/office/drawing/2014/main" id="{1A90A4E4-1C26-FCD0-0303-0A71C738F2B8}"/>
              </a:ext>
            </a:extLst>
          </p:cNvPr>
          <p:cNvCxnSpPr>
            <a:cxnSpLocks/>
          </p:cNvCxnSpPr>
          <p:nvPr/>
        </p:nvCxnSpPr>
        <p:spPr>
          <a:xfrm>
            <a:off x="8751801" y="4428201"/>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Conector recto 111">
            <a:extLst>
              <a:ext uri="{FF2B5EF4-FFF2-40B4-BE49-F238E27FC236}">
                <a16:creationId xmlns:a16="http://schemas.microsoft.com/office/drawing/2014/main" id="{56CD4C5F-B868-9687-0DA9-7FFBA70C472A}"/>
              </a:ext>
            </a:extLst>
          </p:cNvPr>
          <p:cNvCxnSpPr>
            <a:cxnSpLocks/>
          </p:cNvCxnSpPr>
          <p:nvPr/>
        </p:nvCxnSpPr>
        <p:spPr>
          <a:xfrm>
            <a:off x="10295157" y="4428201"/>
            <a:ext cx="0" cy="210084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ángulo 72">
            <a:extLst>
              <a:ext uri="{FF2B5EF4-FFF2-40B4-BE49-F238E27FC236}">
                <a16:creationId xmlns:a16="http://schemas.microsoft.com/office/drawing/2014/main" id="{82D6B377-087A-7A86-7B4E-904BF9E9A84D}"/>
              </a:ext>
            </a:extLst>
          </p:cNvPr>
          <p:cNvSpPr/>
          <p:nvPr/>
        </p:nvSpPr>
        <p:spPr>
          <a:xfrm flipH="1">
            <a:off x="-2" y="1"/>
            <a:ext cx="1465309" cy="6940761"/>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pic>
        <p:nvPicPr>
          <p:cNvPr id="3" name="Imagen 4">
            <a:extLst>
              <a:ext uri="{FF2B5EF4-FFF2-40B4-BE49-F238E27FC236}">
                <a16:creationId xmlns:a16="http://schemas.microsoft.com/office/drawing/2014/main" id="{FF347C23-BA94-20A8-E757-581CB60B937A}"/>
              </a:ext>
            </a:extLst>
          </p:cNvPr>
          <p:cNvPicPr>
            <a:picLocks noChangeAspect="1"/>
          </p:cNvPicPr>
          <p:nvPr/>
        </p:nvPicPr>
        <p:blipFill>
          <a:blip r:embed="rId2"/>
          <a:stretch>
            <a:fillRect/>
          </a:stretch>
        </p:blipFill>
        <p:spPr>
          <a:xfrm>
            <a:off x="9601201" y="106299"/>
            <a:ext cx="2071300" cy="944024"/>
          </a:xfrm>
          <a:prstGeom prst="rect">
            <a:avLst/>
          </a:prstGeom>
          <a:noFill/>
          <a:ln cap="flat">
            <a:noFill/>
          </a:ln>
          <a:effectLst>
            <a:outerShdw dist="22997" dir="5400000" algn="tl">
              <a:srgbClr val="000000">
                <a:alpha val="35000"/>
              </a:srgbClr>
            </a:outerShdw>
          </a:effectLst>
        </p:spPr>
      </p:pic>
      <p:cxnSp>
        <p:nvCxnSpPr>
          <p:cNvPr id="8" name="Conector recto 7">
            <a:extLst>
              <a:ext uri="{FF2B5EF4-FFF2-40B4-BE49-F238E27FC236}">
                <a16:creationId xmlns:a16="http://schemas.microsoft.com/office/drawing/2014/main" id="{819749D2-7EA5-2B71-DF3E-A1273B895D0D}"/>
              </a:ext>
            </a:extLst>
          </p:cNvPr>
          <p:cNvCxnSpPr/>
          <p:nvPr/>
        </p:nvCxnSpPr>
        <p:spPr>
          <a:xfrm>
            <a:off x="1950669" y="1466888"/>
            <a:ext cx="924285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8BB83594-A38F-BABC-158F-FFD540773D9E}"/>
              </a:ext>
            </a:extLst>
          </p:cNvPr>
          <p:cNvSpPr txBox="1">
            <a:spLocks/>
          </p:cNvSpPr>
          <p:nvPr/>
        </p:nvSpPr>
        <p:spPr>
          <a:xfrm>
            <a:off x="519499" y="762078"/>
            <a:ext cx="466159" cy="5632311"/>
          </a:xfrm>
          <a:prstGeom prst="rect">
            <a:avLst/>
          </a:prstGeom>
          <a:noFill/>
        </p:spPr>
        <p:txBody>
          <a:bodyPr vert="horz" wrap="square" rtlCol="0">
            <a:spAutoFit/>
          </a:bodyPr>
          <a:lstStyle/>
          <a:p>
            <a:r>
              <a:rPr lang="es-ES_tradnl" sz="2400" dirty="0">
                <a:latin typeface="Arial" panose="020B0604020202020204" pitchFamily="34" charset="0"/>
                <a:cs typeface="Arial" panose="020B0604020202020204" pitchFamily="34" charset="0"/>
              </a:rPr>
              <a:t>PLAN </a:t>
            </a:r>
          </a:p>
          <a:p>
            <a:endParaRPr lang="es-ES_tradnl" sz="2400" dirty="0">
              <a:latin typeface="Arial" panose="020B0604020202020204" pitchFamily="34" charset="0"/>
              <a:cs typeface="Arial" panose="020B0604020202020204" pitchFamily="34" charset="0"/>
            </a:endParaRPr>
          </a:p>
          <a:p>
            <a:r>
              <a:rPr lang="es-ES_tradnl" sz="2400" dirty="0">
                <a:latin typeface="Arial" panose="020B0604020202020204" pitchFamily="34" charset="0"/>
                <a:cs typeface="Arial" panose="020B0604020202020204" pitchFamily="34" charset="0"/>
              </a:rPr>
              <a:t>DE</a:t>
            </a:r>
          </a:p>
          <a:p>
            <a:r>
              <a:rPr lang="es-ES_tradnl" sz="2400" dirty="0">
                <a:latin typeface="Arial" panose="020B0604020202020204" pitchFamily="34" charset="0"/>
                <a:cs typeface="Arial" panose="020B0604020202020204" pitchFamily="34" charset="0"/>
              </a:rPr>
              <a:t> TRABAJO</a:t>
            </a:r>
          </a:p>
        </p:txBody>
      </p:sp>
      <p:sp>
        <p:nvSpPr>
          <p:cNvPr id="20" name="CuadroTexto 19">
            <a:extLst>
              <a:ext uri="{FF2B5EF4-FFF2-40B4-BE49-F238E27FC236}">
                <a16:creationId xmlns:a16="http://schemas.microsoft.com/office/drawing/2014/main" id="{069D9080-692C-FD43-62BD-EE62E62B6BD7}"/>
              </a:ext>
            </a:extLst>
          </p:cNvPr>
          <p:cNvSpPr txBox="1"/>
          <p:nvPr/>
        </p:nvSpPr>
        <p:spPr>
          <a:xfrm>
            <a:off x="9458222" y="-39285"/>
            <a:ext cx="2915158" cy="338554"/>
          </a:xfrm>
          <a:prstGeom prst="rect">
            <a:avLst/>
          </a:prstGeom>
          <a:noFill/>
        </p:spPr>
        <p:txBody>
          <a:bodyPr wrap="square">
            <a:spAutoFit/>
          </a:bodyPr>
          <a:lstStyle/>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1" i="0" u="none" strike="noStrike" kern="0" cap="none" spc="0" baseline="0" dirty="0">
                <a:solidFill>
                  <a:srgbClr val="4A452A"/>
                </a:solidFill>
                <a:uFillTx/>
                <a:latin typeface="Arial" panose="020B0604020202020204" pitchFamily="34" charset="0"/>
                <a:cs typeface="Arial" panose="020B0604020202020204" pitchFamily="34" charset="0"/>
              </a:rPr>
              <a:t>Región de O'Higgins</a:t>
            </a:r>
          </a:p>
        </p:txBody>
      </p:sp>
      <p:sp>
        <p:nvSpPr>
          <p:cNvPr id="21" name="CuadroTexto 20">
            <a:extLst>
              <a:ext uri="{FF2B5EF4-FFF2-40B4-BE49-F238E27FC236}">
                <a16:creationId xmlns:a16="http://schemas.microsoft.com/office/drawing/2014/main" id="{A3C841D8-9717-166A-7E91-930900F01593}"/>
              </a:ext>
            </a:extLst>
          </p:cNvPr>
          <p:cNvSpPr txBox="1"/>
          <p:nvPr/>
        </p:nvSpPr>
        <p:spPr>
          <a:xfrm>
            <a:off x="1776395" y="827137"/>
            <a:ext cx="8783281" cy="523220"/>
          </a:xfrm>
          <a:prstGeom prst="rect">
            <a:avLst/>
          </a:prstGeom>
          <a:noFill/>
        </p:spPr>
        <p:txBody>
          <a:bodyPr wrap="square" rtlCol="0">
            <a:spAutoFit/>
          </a:bodyPr>
          <a:lstStyle/>
          <a:p>
            <a:r>
              <a:rPr lang="es-MX" sz="700" b="1" i="0" u="none" strike="noStrike" dirty="0">
                <a:solidFill>
                  <a:srgbClr val="000000"/>
                </a:solidFill>
                <a:latin typeface="Arial" panose="020B0604020202020204" pitchFamily="34" charset="0"/>
                <a:cs typeface="Arial" panose="020B0604020202020204" pitchFamily="34" charset="0"/>
              </a:rPr>
              <a:t> </a:t>
            </a:r>
            <a:r>
              <a:rPr lang="es-MX" sz="1400" b="1" i="0" u="none" strike="noStrike" dirty="0">
                <a:solidFill>
                  <a:srgbClr val="000000"/>
                </a:solidFill>
                <a:latin typeface="Arial" panose="020B0604020202020204" pitchFamily="34" charset="0"/>
                <a:cs typeface="Arial" panose="020B0604020202020204" pitchFamily="34" charset="0"/>
              </a:rPr>
              <a:t>OE3: Implementar con las empresas de mayor potencial de desarrollo planes de aceleramiento con asistencia y acompañamiento que aseguren el desarrollo y crecimiento de sus negocios</a:t>
            </a:r>
            <a:endParaRPr lang="es-ES_tradnl" sz="1400" b="1"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AC5ED351-D688-C0C2-5569-218750EBB692}"/>
              </a:ext>
            </a:extLst>
          </p:cNvPr>
          <p:cNvSpPr txBox="1"/>
          <p:nvPr/>
        </p:nvSpPr>
        <p:spPr>
          <a:xfrm>
            <a:off x="1786556" y="1631600"/>
            <a:ext cx="2117634" cy="1169551"/>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Actividad:</a:t>
            </a:r>
          </a:p>
          <a:p>
            <a:endParaRPr lang="es-ES_tradnl"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3. </a:t>
            </a:r>
            <a:r>
              <a:rPr lang="es-MX" sz="1400" b="0" i="0" u="none" strike="noStrike" dirty="0">
                <a:solidFill>
                  <a:srgbClr val="000000"/>
                </a:solidFill>
                <a:latin typeface="Arial" panose="020B0604020202020204" pitchFamily="34" charset="0"/>
                <a:cs typeface="Arial" panose="020B0604020202020204" pitchFamily="34" charset="0"/>
              </a:rPr>
              <a:t>Servicio de Pre-Aceleracion y Aceleración</a:t>
            </a:r>
          </a:p>
        </p:txBody>
      </p:sp>
      <p:sp>
        <p:nvSpPr>
          <p:cNvPr id="28" name="CuadroTexto 27">
            <a:extLst>
              <a:ext uri="{FF2B5EF4-FFF2-40B4-BE49-F238E27FC236}">
                <a16:creationId xmlns:a16="http://schemas.microsoft.com/office/drawing/2014/main" id="{72414658-BB3B-A961-DA8B-D62290A68A86}"/>
              </a:ext>
            </a:extLst>
          </p:cNvPr>
          <p:cNvSpPr txBox="1"/>
          <p:nvPr/>
        </p:nvSpPr>
        <p:spPr>
          <a:xfrm>
            <a:off x="4042316" y="1534560"/>
            <a:ext cx="5227519" cy="2123658"/>
          </a:xfrm>
          <a:prstGeom prst="rect">
            <a:avLst/>
          </a:prstGeom>
          <a:noFill/>
        </p:spPr>
        <p:txBody>
          <a:bodyPr wrap="square" rtlCol="0">
            <a:spAutoFit/>
          </a:bodyPr>
          <a:lstStyle/>
          <a:p>
            <a:pPr lvl="0" fontAlgn="ctr"/>
            <a:r>
              <a:rPr lang="es-MX" sz="1100" b="0" i="0" u="none" strike="noStrike" dirty="0">
                <a:solidFill>
                  <a:srgbClr val="000000"/>
                </a:solidFill>
                <a:latin typeface="Arial" panose="020B0604020202020204" pitchFamily="34" charset="0"/>
                <a:cs typeface="Arial" panose="020B0604020202020204" pitchFamily="34" charset="0"/>
              </a:rPr>
              <a:t>Descripción:</a:t>
            </a:r>
          </a:p>
          <a:p>
            <a:pPr lvl="0" fontAlgn="ctr"/>
            <a:endParaRPr lang="es-MX" sz="1100" b="0" i="0" u="none" strike="noStrike" dirty="0">
              <a:solidFill>
                <a:srgbClr val="000000"/>
              </a:solidFill>
              <a:latin typeface="Arial" panose="020B0604020202020204" pitchFamily="34" charset="0"/>
              <a:cs typeface="Arial" panose="020B0604020202020204" pitchFamily="34" charset="0"/>
            </a:endParaRPr>
          </a:p>
          <a:p>
            <a:pPr lvl="0" fontAlgn="ctr"/>
            <a:r>
              <a:rPr lang="es-MX" sz="1100" b="0" i="0" u="none" strike="noStrike" dirty="0">
                <a:solidFill>
                  <a:srgbClr val="000000"/>
                </a:solidFill>
                <a:latin typeface="Arial" panose="020B0604020202020204" pitchFamily="34" charset="0"/>
                <a:cs typeface="Arial" panose="020B0604020202020204" pitchFamily="34" charset="0"/>
              </a:rPr>
              <a:t>Implica la contratación de expertIS profesional para acompañamiento tanto para la selección de los beneficiarios como para proveer de servicios a los seleccionados.</a:t>
            </a:r>
            <a:br>
              <a:rPr lang="es-MX" sz="1100" b="0" i="0" u="none" strike="noStrike" dirty="0">
                <a:solidFill>
                  <a:srgbClr val="000000"/>
                </a:solidFill>
                <a:latin typeface="Arial" panose="020B0604020202020204" pitchFamily="34" charset="0"/>
                <a:cs typeface="Arial" panose="020B0604020202020204" pitchFamily="34" charset="0"/>
              </a:rPr>
            </a:br>
            <a:r>
              <a:rPr lang="es-MX" sz="1100" b="0" i="0" u="none" strike="noStrike" dirty="0">
                <a:solidFill>
                  <a:srgbClr val="000000"/>
                </a:solidFill>
                <a:latin typeface="Arial" panose="020B0604020202020204" pitchFamily="34" charset="0"/>
                <a:cs typeface="Arial" panose="020B0604020202020204" pitchFamily="34" charset="0"/>
              </a:rPr>
              <a:t>Pre-Aceleracion: Son los servicios que les permite la obtención de beneficios en el proceso previo a la selección de los "Acelerables", por ejemplo, asistencia empresarial en modelo de negocios, Coaching individual ( pudiendo ser por ejemplo Demo Day), plan de vinculación individual a la red entre otros.</a:t>
            </a:r>
            <a:br>
              <a:rPr lang="es-MX" sz="1100" b="0" i="0" u="none" strike="noStrike" dirty="0">
                <a:solidFill>
                  <a:srgbClr val="000000"/>
                </a:solidFill>
                <a:latin typeface="Arial" panose="020B0604020202020204" pitchFamily="34" charset="0"/>
                <a:cs typeface="Arial" panose="020B0604020202020204" pitchFamily="34" charset="0"/>
              </a:rPr>
            </a:br>
            <a:r>
              <a:rPr lang="es-MX" sz="1100" b="0" i="0" u="none" strike="noStrike" dirty="0">
                <a:solidFill>
                  <a:srgbClr val="000000"/>
                </a:solidFill>
                <a:latin typeface="Arial" panose="020B0604020202020204" pitchFamily="34" charset="0"/>
                <a:cs typeface="Arial" panose="020B0604020202020204" pitchFamily="34" charset="0"/>
              </a:rPr>
              <a:t>Aceleración: Servicios de apoyo para diseño, validación y ejecución de los planes de aceleración, mentorías, plan de negocios, apoyo al acceso a financiamiento, entre otros.</a:t>
            </a:r>
          </a:p>
        </p:txBody>
      </p:sp>
      <p:sp>
        <p:nvSpPr>
          <p:cNvPr id="39" name="CuadroTexto 38">
            <a:extLst>
              <a:ext uri="{FF2B5EF4-FFF2-40B4-BE49-F238E27FC236}">
                <a16:creationId xmlns:a16="http://schemas.microsoft.com/office/drawing/2014/main" id="{487EF545-9BAB-07CE-2D20-FB49B0B4718B}"/>
              </a:ext>
            </a:extLst>
          </p:cNvPr>
          <p:cNvSpPr txBox="1"/>
          <p:nvPr/>
        </p:nvSpPr>
        <p:spPr>
          <a:xfrm>
            <a:off x="9352296" y="1699951"/>
            <a:ext cx="1050902"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Costo: </a:t>
            </a:r>
          </a:p>
          <a:p>
            <a:endParaRPr lang="es-ES_tradnl" dirty="0"/>
          </a:p>
          <a:p>
            <a:r>
              <a:rPr lang="es-ES_tradnl" dirty="0"/>
              <a:t>33.000.000</a:t>
            </a:r>
          </a:p>
        </p:txBody>
      </p:sp>
      <p:sp>
        <p:nvSpPr>
          <p:cNvPr id="74" name="Rectángulo 73">
            <a:extLst>
              <a:ext uri="{FF2B5EF4-FFF2-40B4-BE49-F238E27FC236}">
                <a16:creationId xmlns:a16="http://schemas.microsoft.com/office/drawing/2014/main" id="{83926B47-5242-95AC-405E-EC3AB6D540D6}"/>
              </a:ext>
            </a:extLst>
          </p:cNvPr>
          <p:cNvSpPr/>
          <p:nvPr/>
        </p:nvSpPr>
        <p:spPr>
          <a:xfrm flipH="1">
            <a:off x="1704216" y="236003"/>
            <a:ext cx="5535825" cy="400110"/>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_tradnl" dirty="0">
                <a:solidFill>
                  <a:schemeClr val="accent2"/>
                </a:solidFill>
                <a:latin typeface="Arial" panose="020B0604020202020204" pitchFamily="34" charset="0"/>
                <a:cs typeface="Arial" panose="020B0604020202020204" pitchFamily="34" charset="0"/>
              </a:rPr>
              <a:t>Total de 5 actividades comprometidas</a:t>
            </a:r>
          </a:p>
        </p:txBody>
      </p:sp>
      <p:sp>
        <p:nvSpPr>
          <p:cNvPr id="79" name="CuadroTexto 78">
            <a:extLst>
              <a:ext uri="{FF2B5EF4-FFF2-40B4-BE49-F238E27FC236}">
                <a16:creationId xmlns:a16="http://schemas.microsoft.com/office/drawing/2014/main" id="{7B46C8C6-59AB-5D32-7FC2-D6475A4F62F0}"/>
              </a:ext>
            </a:extLst>
          </p:cNvPr>
          <p:cNvSpPr txBox="1"/>
          <p:nvPr/>
        </p:nvSpPr>
        <p:spPr>
          <a:xfrm>
            <a:off x="10559676" y="1699951"/>
            <a:ext cx="1632324"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Duración:</a:t>
            </a:r>
          </a:p>
          <a:p>
            <a:endParaRPr lang="es-ES_tradnl" dirty="0"/>
          </a:p>
          <a:p>
            <a:r>
              <a:rPr lang="es-ES_tradnl" dirty="0"/>
              <a:t>Mes 9 – Mes 12</a:t>
            </a:r>
          </a:p>
        </p:txBody>
      </p:sp>
      <p:cxnSp>
        <p:nvCxnSpPr>
          <p:cNvPr id="82" name="Conector recto 81">
            <a:extLst>
              <a:ext uri="{FF2B5EF4-FFF2-40B4-BE49-F238E27FC236}">
                <a16:creationId xmlns:a16="http://schemas.microsoft.com/office/drawing/2014/main" id="{48BF8662-D619-3C07-B142-E284457D698D}"/>
              </a:ext>
            </a:extLst>
          </p:cNvPr>
          <p:cNvCxnSpPr>
            <a:cxnSpLocks/>
          </p:cNvCxnSpPr>
          <p:nvPr/>
        </p:nvCxnSpPr>
        <p:spPr>
          <a:xfrm>
            <a:off x="3894029" y="1660287"/>
            <a:ext cx="0" cy="2100847"/>
          </a:xfrm>
          <a:prstGeom prst="line">
            <a:avLst/>
          </a:prstGeom>
        </p:spPr>
        <p:style>
          <a:lnRef idx="1">
            <a:schemeClr val="accent1"/>
          </a:lnRef>
          <a:fillRef idx="0">
            <a:schemeClr val="accent1"/>
          </a:fillRef>
          <a:effectRef idx="0">
            <a:schemeClr val="accent1"/>
          </a:effectRef>
          <a:fontRef idx="minor">
            <a:schemeClr val="tx1"/>
          </a:fontRef>
        </p:style>
      </p:cxnSp>
      <p:sp>
        <p:nvSpPr>
          <p:cNvPr id="85" name="CuadroTexto 84">
            <a:extLst>
              <a:ext uri="{FF2B5EF4-FFF2-40B4-BE49-F238E27FC236}">
                <a16:creationId xmlns:a16="http://schemas.microsoft.com/office/drawing/2014/main" id="{76957B42-2B41-D227-C1B7-ED6034A3CE1B}"/>
              </a:ext>
            </a:extLst>
          </p:cNvPr>
          <p:cNvSpPr txBox="1"/>
          <p:nvPr/>
        </p:nvSpPr>
        <p:spPr>
          <a:xfrm>
            <a:off x="1704216" y="3716917"/>
            <a:ext cx="9406967" cy="523220"/>
          </a:xfrm>
          <a:prstGeom prst="rect">
            <a:avLst/>
          </a:prstGeom>
          <a:noFill/>
        </p:spPr>
        <p:txBody>
          <a:bodyPr wrap="square" rtlCol="0">
            <a:spAutoFit/>
          </a:bodyPr>
          <a:lstStyle>
            <a:defPPr>
              <a:defRPr lang="es-CL"/>
            </a:defPPr>
            <a:lvl1pPr>
              <a:defRPr sz="1600" b="1" i="0" u="none" strike="noStrike">
                <a:solidFill>
                  <a:srgbClr val="000000"/>
                </a:solidFill>
                <a:latin typeface="Calibri" pitchFamily="34"/>
              </a:defRPr>
            </a:lvl1pPr>
          </a:lstStyle>
          <a:p>
            <a:pPr lvl="0" fontAlgn="b"/>
            <a:r>
              <a:rPr lang="es-MX" sz="1200"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OE 4: Fortalecer la red de fomento territorial para vincular a empresas beneficiarias con la oferta de instrumentos de apoyo pertinentes en el ecosistema productivo territorial</a:t>
            </a:r>
          </a:p>
        </p:txBody>
      </p:sp>
      <p:cxnSp>
        <p:nvCxnSpPr>
          <p:cNvPr id="103" name="Conector recto 102">
            <a:extLst>
              <a:ext uri="{FF2B5EF4-FFF2-40B4-BE49-F238E27FC236}">
                <a16:creationId xmlns:a16="http://schemas.microsoft.com/office/drawing/2014/main" id="{8DD17283-6330-F7EF-4859-FAA0E5884B3A}"/>
              </a:ext>
            </a:extLst>
          </p:cNvPr>
          <p:cNvCxnSpPr>
            <a:cxnSpLocks/>
          </p:cNvCxnSpPr>
          <p:nvPr/>
        </p:nvCxnSpPr>
        <p:spPr>
          <a:xfrm>
            <a:off x="9280169" y="1660287"/>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A04B34B7-055C-021B-665F-2805CEF4A378}"/>
              </a:ext>
            </a:extLst>
          </p:cNvPr>
          <p:cNvCxnSpPr>
            <a:cxnSpLocks/>
          </p:cNvCxnSpPr>
          <p:nvPr/>
        </p:nvCxnSpPr>
        <p:spPr>
          <a:xfrm>
            <a:off x="10485657" y="1631600"/>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ector recto 104">
            <a:extLst>
              <a:ext uri="{FF2B5EF4-FFF2-40B4-BE49-F238E27FC236}">
                <a16:creationId xmlns:a16="http://schemas.microsoft.com/office/drawing/2014/main" id="{1AB57432-BAA6-F84A-77F7-AC57AEE92A04}"/>
              </a:ext>
            </a:extLst>
          </p:cNvPr>
          <p:cNvCxnSpPr/>
          <p:nvPr/>
        </p:nvCxnSpPr>
        <p:spPr>
          <a:xfrm>
            <a:off x="1868329" y="4345339"/>
            <a:ext cx="9242854" cy="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CuadroTexto 105">
            <a:extLst>
              <a:ext uri="{FF2B5EF4-FFF2-40B4-BE49-F238E27FC236}">
                <a16:creationId xmlns:a16="http://schemas.microsoft.com/office/drawing/2014/main" id="{C31CF0FB-3D7D-0979-8FAE-B10E3520BCD8}"/>
              </a:ext>
            </a:extLst>
          </p:cNvPr>
          <p:cNvSpPr txBox="1"/>
          <p:nvPr/>
        </p:nvSpPr>
        <p:spPr>
          <a:xfrm>
            <a:off x="1776395" y="4511770"/>
            <a:ext cx="2117634" cy="738664"/>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Actividad:</a:t>
            </a:r>
          </a:p>
          <a:p>
            <a:endParaRPr lang="es-ES_tradnl"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4. </a:t>
            </a:r>
            <a:r>
              <a:rPr lang="es-CL" sz="1400" dirty="0">
                <a:solidFill>
                  <a:srgbClr val="000000"/>
                </a:solidFill>
                <a:latin typeface="Arial" panose="020B0604020202020204" pitchFamily="34" charset="0"/>
                <a:cs typeface="Arial" panose="020B0604020202020204" pitchFamily="34" charset="0"/>
              </a:rPr>
              <a:t>Eventos acelera</a:t>
            </a:r>
            <a:endParaRPr lang="es-MX" sz="1400" b="0" i="0" u="none" strike="noStrike" dirty="0">
              <a:solidFill>
                <a:srgbClr val="000000"/>
              </a:solidFill>
              <a:latin typeface="Arial" panose="020B0604020202020204" pitchFamily="34" charset="0"/>
              <a:cs typeface="Arial" panose="020B0604020202020204" pitchFamily="34" charset="0"/>
            </a:endParaRPr>
          </a:p>
        </p:txBody>
      </p:sp>
      <p:sp>
        <p:nvSpPr>
          <p:cNvPr id="107" name="CuadroTexto 106">
            <a:extLst>
              <a:ext uri="{FF2B5EF4-FFF2-40B4-BE49-F238E27FC236}">
                <a16:creationId xmlns:a16="http://schemas.microsoft.com/office/drawing/2014/main" id="{F0EA5FFE-907B-4AE8-8BCA-CF2D9D00F763}"/>
              </a:ext>
            </a:extLst>
          </p:cNvPr>
          <p:cNvSpPr txBox="1"/>
          <p:nvPr/>
        </p:nvSpPr>
        <p:spPr>
          <a:xfrm>
            <a:off x="4038124" y="4579526"/>
            <a:ext cx="4663246" cy="646331"/>
          </a:xfrm>
          <a:prstGeom prst="rect">
            <a:avLst/>
          </a:prstGeom>
          <a:noFill/>
        </p:spPr>
        <p:txBody>
          <a:bodyPr wrap="square" rtlCol="0">
            <a:spAutoFit/>
          </a:bodyPr>
          <a:lstStyle/>
          <a:p>
            <a:pPr lvl="0" fontAlgn="ctr"/>
            <a:r>
              <a:rPr lang="es-MX" sz="1200" b="0" i="0" u="none" strike="noStrike" dirty="0">
                <a:solidFill>
                  <a:srgbClr val="000000"/>
                </a:solidFill>
                <a:latin typeface="Arial" panose="020B0604020202020204" pitchFamily="34" charset="0"/>
                <a:cs typeface="Arial" panose="020B0604020202020204" pitchFamily="34" charset="0"/>
              </a:rPr>
              <a:t>Descripción:</a:t>
            </a:r>
          </a:p>
          <a:p>
            <a:pPr lvl="0" fontAlgn="ctr"/>
            <a:endParaRPr lang="es-MX" sz="1200" b="0" i="0" u="none" strike="noStrike" dirty="0">
              <a:solidFill>
                <a:srgbClr val="000000"/>
              </a:solidFill>
              <a:latin typeface="Arial" panose="020B0604020202020204" pitchFamily="34" charset="0"/>
              <a:cs typeface="Arial" panose="020B0604020202020204" pitchFamily="34" charset="0"/>
            </a:endParaRPr>
          </a:p>
          <a:p>
            <a:pPr lvl="0" fontAlgn="b"/>
            <a:r>
              <a:rPr lang="es-MX" sz="1200" dirty="0">
                <a:solidFill>
                  <a:srgbClr val="000000"/>
                </a:solidFill>
                <a:latin typeface="Arial" panose="020B0604020202020204" pitchFamily="34" charset="0"/>
                <a:cs typeface="Arial" panose="020B0604020202020204" pitchFamily="34" charset="0"/>
              </a:rPr>
              <a:t>Corresponde a eventos de lanzamiento y cierre del programa</a:t>
            </a:r>
          </a:p>
        </p:txBody>
      </p:sp>
      <p:sp>
        <p:nvSpPr>
          <p:cNvPr id="108" name="CuadroTexto 107">
            <a:extLst>
              <a:ext uri="{FF2B5EF4-FFF2-40B4-BE49-F238E27FC236}">
                <a16:creationId xmlns:a16="http://schemas.microsoft.com/office/drawing/2014/main" id="{683D0FE8-3C6C-C91C-767F-389D66A39343}"/>
              </a:ext>
            </a:extLst>
          </p:cNvPr>
          <p:cNvSpPr txBox="1"/>
          <p:nvPr/>
        </p:nvSpPr>
        <p:spPr>
          <a:xfrm>
            <a:off x="9352296" y="4574805"/>
            <a:ext cx="1050902"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Costo: </a:t>
            </a:r>
          </a:p>
          <a:p>
            <a:endParaRPr lang="es-ES_tradnl" dirty="0"/>
          </a:p>
          <a:p>
            <a:r>
              <a:rPr lang="es-ES_tradnl" dirty="0"/>
              <a:t> 1.552.174</a:t>
            </a:r>
          </a:p>
        </p:txBody>
      </p:sp>
      <p:sp>
        <p:nvSpPr>
          <p:cNvPr id="109" name="CuadroTexto 108">
            <a:extLst>
              <a:ext uri="{FF2B5EF4-FFF2-40B4-BE49-F238E27FC236}">
                <a16:creationId xmlns:a16="http://schemas.microsoft.com/office/drawing/2014/main" id="{342A1223-0848-6B7B-D53B-BE5D5BE48173}"/>
              </a:ext>
            </a:extLst>
          </p:cNvPr>
          <p:cNvSpPr txBox="1"/>
          <p:nvPr/>
        </p:nvSpPr>
        <p:spPr>
          <a:xfrm>
            <a:off x="10636851" y="4575898"/>
            <a:ext cx="1714664"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Duración:</a:t>
            </a:r>
          </a:p>
          <a:p>
            <a:endParaRPr lang="es-ES_tradnl" dirty="0"/>
          </a:p>
          <a:p>
            <a:r>
              <a:rPr lang="es-ES_tradnl" dirty="0"/>
              <a:t>Mes 3 y Mes 11</a:t>
            </a:r>
          </a:p>
        </p:txBody>
      </p:sp>
      <p:cxnSp>
        <p:nvCxnSpPr>
          <p:cNvPr id="110" name="Conector recto 109">
            <a:extLst>
              <a:ext uri="{FF2B5EF4-FFF2-40B4-BE49-F238E27FC236}">
                <a16:creationId xmlns:a16="http://schemas.microsoft.com/office/drawing/2014/main" id="{3BDC200C-643D-A571-8957-DB4B943EBD38}"/>
              </a:ext>
            </a:extLst>
          </p:cNvPr>
          <p:cNvCxnSpPr>
            <a:cxnSpLocks/>
          </p:cNvCxnSpPr>
          <p:nvPr/>
        </p:nvCxnSpPr>
        <p:spPr>
          <a:xfrm>
            <a:off x="3847669" y="4574805"/>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Conector recto 110">
            <a:extLst>
              <a:ext uri="{FF2B5EF4-FFF2-40B4-BE49-F238E27FC236}">
                <a16:creationId xmlns:a16="http://schemas.microsoft.com/office/drawing/2014/main" id="{1A90A4E4-1C26-FCD0-0303-0A71C738F2B8}"/>
              </a:ext>
            </a:extLst>
          </p:cNvPr>
          <p:cNvCxnSpPr>
            <a:cxnSpLocks/>
          </p:cNvCxnSpPr>
          <p:nvPr/>
        </p:nvCxnSpPr>
        <p:spPr>
          <a:xfrm>
            <a:off x="9244619" y="4416594"/>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Conector recto 111">
            <a:extLst>
              <a:ext uri="{FF2B5EF4-FFF2-40B4-BE49-F238E27FC236}">
                <a16:creationId xmlns:a16="http://schemas.microsoft.com/office/drawing/2014/main" id="{56CD4C5F-B868-9687-0DA9-7FFBA70C472A}"/>
              </a:ext>
            </a:extLst>
          </p:cNvPr>
          <p:cNvCxnSpPr>
            <a:cxnSpLocks/>
          </p:cNvCxnSpPr>
          <p:nvPr/>
        </p:nvCxnSpPr>
        <p:spPr>
          <a:xfrm>
            <a:off x="10403198" y="4416593"/>
            <a:ext cx="0" cy="2100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Conector recto 1">
            <a:extLst>
              <a:ext uri="{FF2B5EF4-FFF2-40B4-BE49-F238E27FC236}">
                <a16:creationId xmlns:a16="http://schemas.microsoft.com/office/drawing/2014/main" id="{626B239C-BCB4-07D5-DF00-93A6EF5CF9E7}"/>
              </a:ext>
            </a:extLst>
          </p:cNvPr>
          <p:cNvCxnSpPr>
            <a:cxnSpLocks/>
          </p:cNvCxnSpPr>
          <p:nvPr/>
        </p:nvCxnSpPr>
        <p:spPr>
          <a:xfrm>
            <a:off x="2063405" y="5520435"/>
            <a:ext cx="9779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CuadroTexto 6">
            <a:extLst>
              <a:ext uri="{FF2B5EF4-FFF2-40B4-BE49-F238E27FC236}">
                <a16:creationId xmlns:a16="http://schemas.microsoft.com/office/drawing/2014/main" id="{DB2AF396-F9E8-F224-8EFF-8739F47D5C77}"/>
              </a:ext>
            </a:extLst>
          </p:cNvPr>
          <p:cNvSpPr txBox="1"/>
          <p:nvPr/>
        </p:nvSpPr>
        <p:spPr>
          <a:xfrm>
            <a:off x="1776395" y="5688790"/>
            <a:ext cx="2117634" cy="738664"/>
          </a:xfrm>
          <a:prstGeom prst="rect">
            <a:avLst/>
          </a:prstGeom>
          <a:noFill/>
        </p:spPr>
        <p:txBody>
          <a:bodyPr wrap="square" rtlCol="0">
            <a:spAutoFit/>
          </a:bodyPr>
          <a:lstStyle/>
          <a:p>
            <a:r>
              <a:rPr lang="es-MX" sz="1400" dirty="0">
                <a:solidFill>
                  <a:srgbClr val="000000"/>
                </a:solidFill>
                <a:latin typeface="Arial" panose="020B0604020202020204" pitchFamily="34" charset="0"/>
                <a:cs typeface="Arial" panose="020B0604020202020204" pitchFamily="34" charset="0"/>
              </a:rPr>
              <a:t>5. </a:t>
            </a:r>
            <a:r>
              <a:rPr lang="es-CL" sz="1400" dirty="0">
                <a:solidFill>
                  <a:srgbClr val="000000"/>
                </a:solidFill>
                <a:latin typeface="Arial" panose="020B0604020202020204" pitchFamily="34" charset="0"/>
                <a:cs typeface="Arial" panose="020B0604020202020204" pitchFamily="34" charset="0"/>
              </a:rPr>
              <a:t>Jornada interregional de transferencia de conocimiento</a:t>
            </a:r>
            <a:endParaRPr lang="es-MX" sz="1400" b="0" i="0" u="none" strike="noStrike" dirty="0">
              <a:solidFill>
                <a:srgbClr val="000000"/>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0559E2E-E184-30A4-1168-2EE661F3C000}"/>
              </a:ext>
            </a:extLst>
          </p:cNvPr>
          <p:cNvSpPr txBox="1"/>
          <p:nvPr/>
        </p:nvSpPr>
        <p:spPr>
          <a:xfrm>
            <a:off x="4038124" y="5749573"/>
            <a:ext cx="4663246" cy="830997"/>
          </a:xfrm>
          <a:prstGeom prst="rect">
            <a:avLst/>
          </a:prstGeom>
          <a:noFill/>
        </p:spPr>
        <p:txBody>
          <a:bodyPr wrap="square" rtlCol="0">
            <a:spAutoFit/>
          </a:bodyPr>
          <a:lstStyle/>
          <a:p>
            <a:pPr lvl="0" fontAlgn="b"/>
            <a:r>
              <a:rPr lang="es-MX" sz="1200" dirty="0">
                <a:solidFill>
                  <a:srgbClr val="000000"/>
                </a:solidFill>
                <a:latin typeface="Calibri" pitchFamily="34"/>
              </a:rPr>
              <a:t>Talleres reuniones, sobre el análisis de resultados de entrevistas en terreno - para transferencia de conocimiento respecto a la experiencia, definición de criterios del programa. Convocada entre regiones Piloto Acelera</a:t>
            </a:r>
          </a:p>
        </p:txBody>
      </p:sp>
      <p:sp>
        <p:nvSpPr>
          <p:cNvPr id="10" name="CuadroTexto 9">
            <a:extLst>
              <a:ext uri="{FF2B5EF4-FFF2-40B4-BE49-F238E27FC236}">
                <a16:creationId xmlns:a16="http://schemas.microsoft.com/office/drawing/2014/main" id="{EDB742DF-290B-BD24-AB9B-4EEB682BD32C}"/>
              </a:ext>
            </a:extLst>
          </p:cNvPr>
          <p:cNvSpPr txBox="1"/>
          <p:nvPr/>
        </p:nvSpPr>
        <p:spPr>
          <a:xfrm>
            <a:off x="9355762" y="5744048"/>
            <a:ext cx="1050902"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Costo: </a:t>
            </a:r>
          </a:p>
          <a:p>
            <a:endParaRPr lang="es-ES_tradnl" dirty="0"/>
          </a:p>
          <a:p>
            <a:r>
              <a:rPr lang="es-ES_tradnl" dirty="0"/>
              <a:t> 1.000.000</a:t>
            </a:r>
          </a:p>
        </p:txBody>
      </p:sp>
      <p:sp>
        <p:nvSpPr>
          <p:cNvPr id="11" name="CuadroTexto 10">
            <a:extLst>
              <a:ext uri="{FF2B5EF4-FFF2-40B4-BE49-F238E27FC236}">
                <a16:creationId xmlns:a16="http://schemas.microsoft.com/office/drawing/2014/main" id="{B3BE5BDE-4C1A-31AA-06AB-6EF78486AA9B}"/>
              </a:ext>
            </a:extLst>
          </p:cNvPr>
          <p:cNvSpPr txBox="1"/>
          <p:nvPr/>
        </p:nvSpPr>
        <p:spPr>
          <a:xfrm>
            <a:off x="10640317" y="5745141"/>
            <a:ext cx="1714664" cy="692497"/>
          </a:xfrm>
          <a:prstGeom prst="rect">
            <a:avLst/>
          </a:prstGeom>
          <a:noFill/>
        </p:spPr>
        <p:txBody>
          <a:bodyPr wrap="square" rtlCol="0">
            <a:spAutoFit/>
          </a:bodyPr>
          <a:lstStyle>
            <a:defPPr>
              <a:defRPr lang="es-CL"/>
            </a:defPPr>
            <a:lvl1pPr>
              <a:defRPr sz="1300">
                <a:latin typeface="Arial" panose="020B0604020202020204" pitchFamily="34" charset="0"/>
                <a:cs typeface="Arial" panose="020B0604020202020204" pitchFamily="34" charset="0"/>
              </a:defRPr>
            </a:lvl1pPr>
          </a:lstStyle>
          <a:p>
            <a:r>
              <a:rPr lang="es-ES_tradnl" dirty="0"/>
              <a:t>Duración:</a:t>
            </a:r>
          </a:p>
          <a:p>
            <a:endParaRPr lang="es-ES_tradnl" dirty="0"/>
          </a:p>
          <a:p>
            <a:r>
              <a:rPr lang="es-ES_tradnl" dirty="0"/>
              <a:t>Mes 1</a:t>
            </a:r>
          </a:p>
        </p:txBody>
      </p:sp>
    </p:spTree>
    <p:extLst>
      <p:ext uri="{BB962C8B-B14F-4D97-AF65-F5344CB8AC3E}">
        <p14:creationId xmlns:p14="http://schemas.microsoft.com/office/powerpoint/2010/main" val="154294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ángulo 72">
            <a:extLst>
              <a:ext uri="{FF2B5EF4-FFF2-40B4-BE49-F238E27FC236}">
                <a16:creationId xmlns:a16="http://schemas.microsoft.com/office/drawing/2014/main" id="{82D6B377-087A-7A86-7B4E-904BF9E9A84D}"/>
              </a:ext>
            </a:extLst>
          </p:cNvPr>
          <p:cNvSpPr/>
          <p:nvPr/>
        </p:nvSpPr>
        <p:spPr>
          <a:xfrm flipH="1">
            <a:off x="-2" y="1"/>
            <a:ext cx="2419862" cy="6940761"/>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pic>
        <p:nvPicPr>
          <p:cNvPr id="3" name="Imagen 4">
            <a:extLst>
              <a:ext uri="{FF2B5EF4-FFF2-40B4-BE49-F238E27FC236}">
                <a16:creationId xmlns:a16="http://schemas.microsoft.com/office/drawing/2014/main" id="{FF347C23-BA94-20A8-E757-581CB60B937A}"/>
              </a:ext>
            </a:extLst>
          </p:cNvPr>
          <p:cNvPicPr>
            <a:picLocks noChangeAspect="1"/>
          </p:cNvPicPr>
          <p:nvPr/>
        </p:nvPicPr>
        <p:blipFill>
          <a:blip r:embed="rId2"/>
          <a:stretch>
            <a:fillRect/>
          </a:stretch>
        </p:blipFill>
        <p:spPr>
          <a:xfrm>
            <a:off x="9601201" y="106299"/>
            <a:ext cx="2071300" cy="944024"/>
          </a:xfrm>
          <a:prstGeom prst="rect">
            <a:avLst/>
          </a:prstGeom>
          <a:noFill/>
          <a:ln cap="flat">
            <a:noFill/>
          </a:ln>
          <a:effectLst>
            <a:outerShdw dist="22997" dir="5400000" algn="tl">
              <a:srgbClr val="000000">
                <a:alpha val="35000"/>
              </a:srgbClr>
            </a:outerShdw>
          </a:effectLst>
        </p:spPr>
      </p:pic>
      <p:cxnSp>
        <p:nvCxnSpPr>
          <p:cNvPr id="8" name="Conector recto 7">
            <a:extLst>
              <a:ext uri="{FF2B5EF4-FFF2-40B4-BE49-F238E27FC236}">
                <a16:creationId xmlns:a16="http://schemas.microsoft.com/office/drawing/2014/main" id="{819749D2-7EA5-2B71-DF3E-A1273B895D0D}"/>
              </a:ext>
            </a:extLst>
          </p:cNvPr>
          <p:cNvCxnSpPr/>
          <p:nvPr/>
        </p:nvCxnSpPr>
        <p:spPr>
          <a:xfrm>
            <a:off x="2426045" y="1573419"/>
            <a:ext cx="92428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8906E03-6775-A24B-C4F0-3F0CB7C692F1}"/>
              </a:ext>
            </a:extLst>
          </p:cNvPr>
          <p:cNvCxnSpPr>
            <a:cxnSpLocks/>
          </p:cNvCxnSpPr>
          <p:nvPr/>
        </p:nvCxnSpPr>
        <p:spPr>
          <a:xfrm>
            <a:off x="4164228" y="2399439"/>
            <a:ext cx="750467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8BB83594-A38F-BABC-158F-FFD540773D9E}"/>
              </a:ext>
            </a:extLst>
          </p:cNvPr>
          <p:cNvSpPr txBox="1">
            <a:spLocks/>
          </p:cNvSpPr>
          <p:nvPr/>
        </p:nvSpPr>
        <p:spPr>
          <a:xfrm>
            <a:off x="853952" y="526515"/>
            <a:ext cx="639884" cy="6186309"/>
          </a:xfrm>
          <a:prstGeom prst="rect">
            <a:avLst/>
          </a:prstGeom>
          <a:noFill/>
        </p:spPr>
        <p:txBody>
          <a:bodyPr vert="horz" wrap="square" rtlCol="0">
            <a:spAutoFit/>
          </a:bodyPr>
          <a:lstStyle/>
          <a:p>
            <a:r>
              <a:rPr lang="es-ES_tradnl" sz="3600" dirty="0">
                <a:latin typeface="Arial" panose="020B0604020202020204" pitchFamily="34" charset="0"/>
                <a:cs typeface="Arial" panose="020B0604020202020204" pitchFamily="34" charset="0"/>
              </a:rPr>
              <a:t>PRESUPUESTO</a:t>
            </a:r>
          </a:p>
        </p:txBody>
      </p:sp>
      <p:cxnSp>
        <p:nvCxnSpPr>
          <p:cNvPr id="15" name="Conector recto 14">
            <a:extLst>
              <a:ext uri="{FF2B5EF4-FFF2-40B4-BE49-F238E27FC236}">
                <a16:creationId xmlns:a16="http://schemas.microsoft.com/office/drawing/2014/main" id="{1F7AB0CB-1380-9DE9-F619-3839CF345F3A}"/>
              </a:ext>
            </a:extLst>
          </p:cNvPr>
          <p:cNvCxnSpPr>
            <a:cxnSpLocks/>
          </p:cNvCxnSpPr>
          <p:nvPr/>
        </p:nvCxnSpPr>
        <p:spPr>
          <a:xfrm>
            <a:off x="4164228" y="5111568"/>
            <a:ext cx="75046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5AE3BDC9-A9D7-F018-4959-6C8697D11200}"/>
              </a:ext>
            </a:extLst>
          </p:cNvPr>
          <p:cNvCxnSpPr>
            <a:cxnSpLocks/>
          </p:cNvCxnSpPr>
          <p:nvPr/>
        </p:nvCxnSpPr>
        <p:spPr>
          <a:xfrm>
            <a:off x="3613212" y="2787274"/>
            <a:ext cx="8055686" cy="557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CuadroTexto 19">
            <a:extLst>
              <a:ext uri="{FF2B5EF4-FFF2-40B4-BE49-F238E27FC236}">
                <a16:creationId xmlns:a16="http://schemas.microsoft.com/office/drawing/2014/main" id="{069D9080-692C-FD43-62BD-EE62E62B6BD7}"/>
              </a:ext>
            </a:extLst>
          </p:cNvPr>
          <p:cNvSpPr txBox="1"/>
          <p:nvPr/>
        </p:nvSpPr>
        <p:spPr>
          <a:xfrm>
            <a:off x="9546302" y="-50083"/>
            <a:ext cx="2915158" cy="338554"/>
          </a:xfrm>
          <a:prstGeom prst="rect">
            <a:avLst/>
          </a:prstGeom>
          <a:noFill/>
        </p:spPr>
        <p:txBody>
          <a:bodyPr wrap="square">
            <a:spAutoFit/>
          </a:bodyPr>
          <a:lstStyle/>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1" i="0" u="none" strike="noStrike" kern="0" cap="none" spc="0" baseline="0" dirty="0">
                <a:solidFill>
                  <a:srgbClr val="4A452A"/>
                </a:solidFill>
                <a:uFillTx/>
                <a:latin typeface="Arial" panose="020B0604020202020204" pitchFamily="34" charset="0"/>
                <a:cs typeface="Arial" panose="020B0604020202020204" pitchFamily="34" charset="0"/>
              </a:rPr>
              <a:t>Región de O'Higgins</a:t>
            </a:r>
          </a:p>
        </p:txBody>
      </p:sp>
      <p:sp>
        <p:nvSpPr>
          <p:cNvPr id="21" name="CuadroTexto 20">
            <a:extLst>
              <a:ext uri="{FF2B5EF4-FFF2-40B4-BE49-F238E27FC236}">
                <a16:creationId xmlns:a16="http://schemas.microsoft.com/office/drawing/2014/main" id="{A3C841D8-9717-166A-7E91-930900F01593}"/>
              </a:ext>
            </a:extLst>
          </p:cNvPr>
          <p:cNvSpPr txBox="1"/>
          <p:nvPr/>
        </p:nvSpPr>
        <p:spPr>
          <a:xfrm>
            <a:off x="4164228" y="1148972"/>
            <a:ext cx="3076831" cy="400110"/>
          </a:xfrm>
          <a:prstGeom prst="rect">
            <a:avLst/>
          </a:prstGeom>
          <a:noFill/>
        </p:spPr>
        <p:txBody>
          <a:bodyPr wrap="square" rtlCol="0">
            <a:spAutoFit/>
          </a:bodyPr>
          <a:lstStyle/>
          <a:p>
            <a:r>
              <a:rPr lang="es-ES_tradnl" sz="2000" b="1" dirty="0">
                <a:latin typeface="Arial" panose="020B0604020202020204" pitchFamily="34" charset="0"/>
                <a:cs typeface="Arial" panose="020B0604020202020204" pitchFamily="34" charset="0"/>
              </a:rPr>
              <a:t>1. Recursos humanos</a:t>
            </a:r>
          </a:p>
        </p:txBody>
      </p:sp>
      <p:sp>
        <p:nvSpPr>
          <p:cNvPr id="22" name="CuadroTexto 21">
            <a:extLst>
              <a:ext uri="{FF2B5EF4-FFF2-40B4-BE49-F238E27FC236}">
                <a16:creationId xmlns:a16="http://schemas.microsoft.com/office/drawing/2014/main" id="{AC5ED351-D688-C0C2-5569-218750EBB692}"/>
              </a:ext>
            </a:extLst>
          </p:cNvPr>
          <p:cNvSpPr txBox="1"/>
          <p:nvPr/>
        </p:nvSpPr>
        <p:spPr>
          <a:xfrm>
            <a:off x="4522572" y="1647399"/>
            <a:ext cx="2718487" cy="307777"/>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1.1 Gestor/a territorial</a:t>
            </a:r>
          </a:p>
        </p:txBody>
      </p:sp>
      <p:cxnSp>
        <p:nvCxnSpPr>
          <p:cNvPr id="26" name="Conector recto 25">
            <a:extLst>
              <a:ext uri="{FF2B5EF4-FFF2-40B4-BE49-F238E27FC236}">
                <a16:creationId xmlns:a16="http://schemas.microsoft.com/office/drawing/2014/main" id="{136B0222-7CA0-0792-245B-17228FE3E513}"/>
              </a:ext>
            </a:extLst>
          </p:cNvPr>
          <p:cNvCxnSpPr/>
          <p:nvPr/>
        </p:nvCxnSpPr>
        <p:spPr>
          <a:xfrm>
            <a:off x="8526164" y="1148972"/>
            <a:ext cx="0" cy="4868760"/>
          </a:xfrm>
          <a:prstGeom prst="line">
            <a:avLst/>
          </a:prstGeom>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FFF4CF3F-F5F2-E5B8-8623-B71F3CE34142}"/>
              </a:ext>
            </a:extLst>
          </p:cNvPr>
          <p:cNvSpPr txBox="1"/>
          <p:nvPr/>
        </p:nvSpPr>
        <p:spPr>
          <a:xfrm>
            <a:off x="9355433" y="1148774"/>
            <a:ext cx="1998179" cy="400110"/>
          </a:xfrm>
          <a:prstGeom prst="rect">
            <a:avLst/>
          </a:prstGeom>
          <a:noFill/>
        </p:spPr>
        <p:txBody>
          <a:bodyPr wrap="square" rtlCol="0">
            <a:spAutoFit/>
          </a:bodyPr>
          <a:lstStyle/>
          <a:p>
            <a:r>
              <a:rPr lang="es-ES_tradnl" sz="2000" b="1" dirty="0">
                <a:latin typeface="Arial" panose="020B0604020202020204" pitchFamily="34" charset="0"/>
                <a:cs typeface="Arial" panose="020B0604020202020204" pitchFamily="34" charset="0"/>
              </a:rPr>
              <a:t>33.600.000</a:t>
            </a:r>
          </a:p>
        </p:txBody>
      </p:sp>
      <p:sp>
        <p:nvSpPr>
          <p:cNvPr id="28" name="CuadroTexto 27">
            <a:extLst>
              <a:ext uri="{FF2B5EF4-FFF2-40B4-BE49-F238E27FC236}">
                <a16:creationId xmlns:a16="http://schemas.microsoft.com/office/drawing/2014/main" id="{72414658-BB3B-A961-DA8B-D62290A68A86}"/>
              </a:ext>
            </a:extLst>
          </p:cNvPr>
          <p:cNvSpPr txBox="1"/>
          <p:nvPr/>
        </p:nvSpPr>
        <p:spPr>
          <a:xfrm>
            <a:off x="9355433" y="1646568"/>
            <a:ext cx="2718487" cy="307777"/>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$ 33.600.000</a:t>
            </a:r>
          </a:p>
        </p:txBody>
      </p:sp>
      <p:sp>
        <p:nvSpPr>
          <p:cNvPr id="30" name="CuadroTexto 29">
            <a:extLst>
              <a:ext uri="{FF2B5EF4-FFF2-40B4-BE49-F238E27FC236}">
                <a16:creationId xmlns:a16="http://schemas.microsoft.com/office/drawing/2014/main" id="{938E867F-1F2D-B093-2180-10B1EC9F7C3B}"/>
              </a:ext>
            </a:extLst>
          </p:cNvPr>
          <p:cNvSpPr txBox="1"/>
          <p:nvPr/>
        </p:nvSpPr>
        <p:spPr>
          <a:xfrm>
            <a:off x="4164228" y="2005174"/>
            <a:ext cx="3076831" cy="400110"/>
          </a:xfrm>
          <a:prstGeom prst="rect">
            <a:avLst/>
          </a:prstGeom>
          <a:noFill/>
        </p:spPr>
        <p:txBody>
          <a:bodyPr wrap="square" rtlCol="0">
            <a:spAutoFit/>
          </a:bodyPr>
          <a:lstStyle/>
          <a:p>
            <a:r>
              <a:rPr lang="es-ES_tradnl" sz="2000" b="1" dirty="0">
                <a:latin typeface="Arial" panose="020B0604020202020204" pitchFamily="34" charset="0"/>
                <a:cs typeface="Arial" panose="020B0604020202020204" pitchFamily="34" charset="0"/>
              </a:rPr>
              <a:t>2. Gastos de operación</a:t>
            </a:r>
          </a:p>
        </p:txBody>
      </p:sp>
      <p:sp>
        <p:nvSpPr>
          <p:cNvPr id="31" name="CuadroTexto 30">
            <a:extLst>
              <a:ext uri="{FF2B5EF4-FFF2-40B4-BE49-F238E27FC236}">
                <a16:creationId xmlns:a16="http://schemas.microsoft.com/office/drawing/2014/main" id="{C5576CC7-2C48-C7F4-5F9B-95E0EF4F8131}"/>
              </a:ext>
            </a:extLst>
          </p:cNvPr>
          <p:cNvSpPr txBox="1"/>
          <p:nvPr/>
        </p:nvSpPr>
        <p:spPr>
          <a:xfrm>
            <a:off x="3484606" y="2476711"/>
            <a:ext cx="5041558"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2.1  Ejecución de entrevistas en terreno y georreferenciación</a:t>
            </a:r>
          </a:p>
        </p:txBody>
      </p:sp>
      <p:sp>
        <p:nvSpPr>
          <p:cNvPr id="32" name="CuadroTexto 31">
            <a:extLst>
              <a:ext uri="{FF2B5EF4-FFF2-40B4-BE49-F238E27FC236}">
                <a16:creationId xmlns:a16="http://schemas.microsoft.com/office/drawing/2014/main" id="{6AB5905F-550D-2961-0A29-7066CC931A80}"/>
              </a:ext>
            </a:extLst>
          </p:cNvPr>
          <p:cNvSpPr txBox="1"/>
          <p:nvPr/>
        </p:nvSpPr>
        <p:spPr>
          <a:xfrm>
            <a:off x="3484606" y="2792846"/>
            <a:ext cx="4664671"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2.2 Servicio de pre- dinamización y dinamización</a:t>
            </a:r>
          </a:p>
        </p:txBody>
      </p:sp>
      <p:sp>
        <p:nvSpPr>
          <p:cNvPr id="33" name="CuadroTexto 32">
            <a:extLst>
              <a:ext uri="{FF2B5EF4-FFF2-40B4-BE49-F238E27FC236}">
                <a16:creationId xmlns:a16="http://schemas.microsoft.com/office/drawing/2014/main" id="{CC776D68-5E80-84EC-6551-59A5E7F38868}"/>
              </a:ext>
            </a:extLst>
          </p:cNvPr>
          <p:cNvSpPr txBox="1"/>
          <p:nvPr/>
        </p:nvSpPr>
        <p:spPr>
          <a:xfrm>
            <a:off x="3484606" y="3130169"/>
            <a:ext cx="4664671"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2.3 Servicio de pre- aceleración y aceleración</a:t>
            </a:r>
          </a:p>
        </p:txBody>
      </p:sp>
      <p:sp>
        <p:nvSpPr>
          <p:cNvPr id="34" name="CuadroTexto 33">
            <a:extLst>
              <a:ext uri="{FF2B5EF4-FFF2-40B4-BE49-F238E27FC236}">
                <a16:creationId xmlns:a16="http://schemas.microsoft.com/office/drawing/2014/main" id="{1C2ABFAA-DA2C-9411-C11E-C774B895337E}"/>
              </a:ext>
            </a:extLst>
          </p:cNvPr>
          <p:cNvSpPr txBox="1"/>
          <p:nvPr/>
        </p:nvSpPr>
        <p:spPr>
          <a:xfrm>
            <a:off x="3509320" y="3455403"/>
            <a:ext cx="4664671"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2.4 Eventos acelera</a:t>
            </a:r>
          </a:p>
        </p:txBody>
      </p:sp>
      <p:sp>
        <p:nvSpPr>
          <p:cNvPr id="36" name="CuadroTexto 35">
            <a:extLst>
              <a:ext uri="{FF2B5EF4-FFF2-40B4-BE49-F238E27FC236}">
                <a16:creationId xmlns:a16="http://schemas.microsoft.com/office/drawing/2014/main" id="{942A005E-206C-652E-E35B-96F76BBF0A18}"/>
              </a:ext>
            </a:extLst>
          </p:cNvPr>
          <p:cNvSpPr txBox="1"/>
          <p:nvPr/>
        </p:nvSpPr>
        <p:spPr>
          <a:xfrm>
            <a:off x="3478427" y="3780637"/>
            <a:ext cx="4664671"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2.5 Comunicación y difusión</a:t>
            </a:r>
          </a:p>
        </p:txBody>
      </p:sp>
      <p:sp>
        <p:nvSpPr>
          <p:cNvPr id="37" name="CuadroTexto 36">
            <a:extLst>
              <a:ext uri="{FF2B5EF4-FFF2-40B4-BE49-F238E27FC236}">
                <a16:creationId xmlns:a16="http://schemas.microsoft.com/office/drawing/2014/main" id="{3661E063-FF6F-26D9-6B19-153B2DCCDECA}"/>
              </a:ext>
            </a:extLst>
          </p:cNvPr>
          <p:cNvSpPr txBox="1"/>
          <p:nvPr/>
        </p:nvSpPr>
        <p:spPr>
          <a:xfrm>
            <a:off x="3478427" y="4096772"/>
            <a:ext cx="5041544"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2.6 </a:t>
            </a:r>
            <a:r>
              <a:rPr lang="es-CL" sz="1300" u="none" strike="noStrike" dirty="0">
                <a:effectLst/>
                <a:latin typeface="Arial" panose="020B0604020202020204" pitchFamily="34" charset="0"/>
                <a:cs typeface="Arial" panose="020B0604020202020204" pitchFamily="34" charset="0"/>
              </a:rPr>
              <a:t>Jornada interregional de transferencia de conocimiento </a:t>
            </a:r>
            <a:endParaRPr lang="es-CL" sz="1300" b="0" i="0" u="none" strike="noStrike" dirty="0">
              <a:solidFill>
                <a:srgbClr val="000000"/>
              </a:solidFill>
              <a:effectLst/>
              <a:latin typeface="Arial" panose="020B0604020202020204" pitchFamily="34" charset="0"/>
              <a:cs typeface="Arial" panose="020B0604020202020204" pitchFamily="34" charset="0"/>
            </a:endParaRPr>
          </a:p>
        </p:txBody>
      </p:sp>
      <p:sp>
        <p:nvSpPr>
          <p:cNvPr id="38" name="CuadroTexto 37">
            <a:extLst>
              <a:ext uri="{FF2B5EF4-FFF2-40B4-BE49-F238E27FC236}">
                <a16:creationId xmlns:a16="http://schemas.microsoft.com/office/drawing/2014/main" id="{C3467ACC-36E7-D534-D7BD-81160F90023C}"/>
              </a:ext>
            </a:extLst>
          </p:cNvPr>
          <p:cNvSpPr txBox="1"/>
          <p:nvPr/>
        </p:nvSpPr>
        <p:spPr>
          <a:xfrm>
            <a:off x="3478427" y="4411333"/>
            <a:ext cx="4664671"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2.7 </a:t>
            </a:r>
            <a:r>
              <a:rPr lang="es-CL" sz="1300" u="none" strike="noStrike" dirty="0">
                <a:effectLst/>
                <a:latin typeface="Arial" panose="020B0604020202020204" pitchFamily="34" charset="0"/>
                <a:cs typeface="Arial" panose="020B0604020202020204" pitchFamily="34" charset="0"/>
              </a:rPr>
              <a:t>Viajes y viáticos</a:t>
            </a:r>
            <a:endParaRPr lang="es-CL" sz="1300" b="0" i="0" u="none" strike="noStrike" dirty="0">
              <a:solidFill>
                <a:srgbClr val="000000"/>
              </a:solidFill>
              <a:effectLst/>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487EF545-9BAB-07CE-2D20-FB49B0B4718B}"/>
              </a:ext>
            </a:extLst>
          </p:cNvPr>
          <p:cNvSpPr txBox="1"/>
          <p:nvPr/>
        </p:nvSpPr>
        <p:spPr>
          <a:xfrm>
            <a:off x="9355432" y="1991091"/>
            <a:ext cx="1998179" cy="400110"/>
          </a:xfrm>
          <a:prstGeom prst="rect">
            <a:avLst/>
          </a:prstGeom>
          <a:noFill/>
        </p:spPr>
        <p:txBody>
          <a:bodyPr wrap="square" rtlCol="0">
            <a:spAutoFit/>
          </a:bodyPr>
          <a:lstStyle/>
          <a:p>
            <a:r>
              <a:rPr lang="es-ES_tradnl" sz="2000" b="1" dirty="0">
                <a:latin typeface="Arial" panose="020B0604020202020204" pitchFamily="34" charset="0"/>
                <a:cs typeface="Arial" panose="020B0604020202020204" pitchFamily="34" charset="0"/>
              </a:rPr>
              <a:t>62.052.174</a:t>
            </a:r>
          </a:p>
        </p:txBody>
      </p:sp>
      <p:sp>
        <p:nvSpPr>
          <p:cNvPr id="40" name="CuadroTexto 39">
            <a:extLst>
              <a:ext uri="{FF2B5EF4-FFF2-40B4-BE49-F238E27FC236}">
                <a16:creationId xmlns:a16="http://schemas.microsoft.com/office/drawing/2014/main" id="{C3214229-B023-9688-AE7A-CD75EBE22399}"/>
              </a:ext>
            </a:extLst>
          </p:cNvPr>
          <p:cNvSpPr txBox="1"/>
          <p:nvPr/>
        </p:nvSpPr>
        <p:spPr>
          <a:xfrm>
            <a:off x="4343399" y="4775336"/>
            <a:ext cx="3076831" cy="400110"/>
          </a:xfrm>
          <a:prstGeom prst="rect">
            <a:avLst/>
          </a:prstGeom>
          <a:noFill/>
        </p:spPr>
        <p:txBody>
          <a:bodyPr wrap="square" rtlCol="0">
            <a:spAutoFit/>
          </a:bodyPr>
          <a:lstStyle/>
          <a:p>
            <a:r>
              <a:rPr lang="es-ES_tradnl" sz="2000" b="1" dirty="0">
                <a:latin typeface="Arial" panose="020B0604020202020204" pitchFamily="34" charset="0"/>
                <a:cs typeface="Arial" panose="020B0604020202020204" pitchFamily="34" charset="0"/>
              </a:rPr>
              <a:t>Total proyecto anual</a:t>
            </a:r>
          </a:p>
        </p:txBody>
      </p:sp>
      <p:sp>
        <p:nvSpPr>
          <p:cNvPr id="41" name="CuadroTexto 40">
            <a:extLst>
              <a:ext uri="{FF2B5EF4-FFF2-40B4-BE49-F238E27FC236}">
                <a16:creationId xmlns:a16="http://schemas.microsoft.com/office/drawing/2014/main" id="{009B28E5-6DE1-AFBA-ACA7-0B70A7101DBC}"/>
              </a:ext>
            </a:extLst>
          </p:cNvPr>
          <p:cNvSpPr txBox="1"/>
          <p:nvPr/>
        </p:nvSpPr>
        <p:spPr>
          <a:xfrm>
            <a:off x="8760600" y="4774132"/>
            <a:ext cx="2879808" cy="400110"/>
          </a:xfrm>
          <a:prstGeom prst="rect">
            <a:avLst/>
          </a:prstGeom>
          <a:noFill/>
        </p:spPr>
        <p:txBody>
          <a:bodyPr wrap="square" rtlCol="0">
            <a:spAutoFit/>
          </a:bodyPr>
          <a:lstStyle/>
          <a:p>
            <a:r>
              <a:rPr lang="es-ES_tradnl" sz="2000" b="1" dirty="0">
                <a:latin typeface="Arial" panose="020B0604020202020204" pitchFamily="34" charset="0"/>
                <a:cs typeface="Arial" panose="020B0604020202020204" pitchFamily="34" charset="0"/>
              </a:rPr>
              <a:t>95.652.174</a:t>
            </a:r>
          </a:p>
        </p:txBody>
      </p:sp>
      <p:sp>
        <p:nvSpPr>
          <p:cNvPr id="42" name="CuadroTexto 41">
            <a:extLst>
              <a:ext uri="{FF2B5EF4-FFF2-40B4-BE49-F238E27FC236}">
                <a16:creationId xmlns:a16="http://schemas.microsoft.com/office/drawing/2014/main" id="{910E0103-1F6E-CE72-AE37-F278BA956549}"/>
              </a:ext>
            </a:extLst>
          </p:cNvPr>
          <p:cNvSpPr txBox="1"/>
          <p:nvPr/>
        </p:nvSpPr>
        <p:spPr>
          <a:xfrm>
            <a:off x="9473514" y="2503375"/>
            <a:ext cx="2195384"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13.000.000</a:t>
            </a:r>
          </a:p>
        </p:txBody>
      </p:sp>
      <p:cxnSp>
        <p:nvCxnSpPr>
          <p:cNvPr id="46" name="Conector recto 45">
            <a:extLst>
              <a:ext uri="{FF2B5EF4-FFF2-40B4-BE49-F238E27FC236}">
                <a16:creationId xmlns:a16="http://schemas.microsoft.com/office/drawing/2014/main" id="{0AFF745D-4DF7-B252-3C29-FD81ADE366D4}"/>
              </a:ext>
            </a:extLst>
          </p:cNvPr>
          <p:cNvCxnSpPr>
            <a:cxnSpLocks/>
          </p:cNvCxnSpPr>
          <p:nvPr/>
        </p:nvCxnSpPr>
        <p:spPr>
          <a:xfrm>
            <a:off x="3613212" y="3109860"/>
            <a:ext cx="8055686" cy="3175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Conector recto 48">
            <a:extLst>
              <a:ext uri="{FF2B5EF4-FFF2-40B4-BE49-F238E27FC236}">
                <a16:creationId xmlns:a16="http://schemas.microsoft.com/office/drawing/2014/main" id="{2BCCFE17-4814-30B9-7A92-354B87C0F98F}"/>
              </a:ext>
            </a:extLst>
          </p:cNvPr>
          <p:cNvCxnSpPr>
            <a:cxnSpLocks/>
          </p:cNvCxnSpPr>
          <p:nvPr/>
        </p:nvCxnSpPr>
        <p:spPr>
          <a:xfrm>
            <a:off x="4589755" y="1954345"/>
            <a:ext cx="707914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 name="CuadroTexto 51">
            <a:extLst>
              <a:ext uri="{FF2B5EF4-FFF2-40B4-BE49-F238E27FC236}">
                <a16:creationId xmlns:a16="http://schemas.microsoft.com/office/drawing/2014/main" id="{343D8F12-B5E6-6BD5-F5B9-58469BA00341}"/>
              </a:ext>
            </a:extLst>
          </p:cNvPr>
          <p:cNvSpPr txBox="1"/>
          <p:nvPr/>
        </p:nvSpPr>
        <p:spPr>
          <a:xfrm>
            <a:off x="9473514" y="2854571"/>
            <a:ext cx="2195384"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  8.500.000</a:t>
            </a:r>
          </a:p>
        </p:txBody>
      </p:sp>
      <p:cxnSp>
        <p:nvCxnSpPr>
          <p:cNvPr id="53" name="Conector recto 52">
            <a:extLst>
              <a:ext uri="{FF2B5EF4-FFF2-40B4-BE49-F238E27FC236}">
                <a16:creationId xmlns:a16="http://schemas.microsoft.com/office/drawing/2014/main" id="{29BAA19C-410D-97D0-83CE-A3E1BFFE1A6D}"/>
              </a:ext>
            </a:extLst>
          </p:cNvPr>
          <p:cNvCxnSpPr>
            <a:cxnSpLocks/>
          </p:cNvCxnSpPr>
          <p:nvPr/>
        </p:nvCxnSpPr>
        <p:spPr>
          <a:xfrm>
            <a:off x="3613212" y="3429000"/>
            <a:ext cx="8055686" cy="1132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4" name="CuadroTexto 53">
            <a:extLst>
              <a:ext uri="{FF2B5EF4-FFF2-40B4-BE49-F238E27FC236}">
                <a16:creationId xmlns:a16="http://schemas.microsoft.com/office/drawing/2014/main" id="{A5E74AC0-AFEB-7520-FAB0-D9E7FCFC54C8}"/>
              </a:ext>
            </a:extLst>
          </p:cNvPr>
          <p:cNvSpPr txBox="1"/>
          <p:nvPr/>
        </p:nvSpPr>
        <p:spPr>
          <a:xfrm>
            <a:off x="9473514" y="3150856"/>
            <a:ext cx="2195384"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33.000.000</a:t>
            </a:r>
          </a:p>
        </p:txBody>
      </p:sp>
      <p:cxnSp>
        <p:nvCxnSpPr>
          <p:cNvPr id="57" name="Conector recto 56">
            <a:extLst>
              <a:ext uri="{FF2B5EF4-FFF2-40B4-BE49-F238E27FC236}">
                <a16:creationId xmlns:a16="http://schemas.microsoft.com/office/drawing/2014/main" id="{0DFDE850-25CA-88EC-94AC-FEC0C0C66799}"/>
              </a:ext>
            </a:extLst>
          </p:cNvPr>
          <p:cNvCxnSpPr>
            <a:cxnSpLocks/>
          </p:cNvCxnSpPr>
          <p:nvPr/>
        </p:nvCxnSpPr>
        <p:spPr>
          <a:xfrm flipV="1">
            <a:off x="3613212" y="3753672"/>
            <a:ext cx="8049502" cy="1021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CuadroTexto 57">
            <a:extLst>
              <a:ext uri="{FF2B5EF4-FFF2-40B4-BE49-F238E27FC236}">
                <a16:creationId xmlns:a16="http://schemas.microsoft.com/office/drawing/2014/main" id="{6992157F-8A0D-6654-B5E6-734BCE6BC261}"/>
              </a:ext>
            </a:extLst>
          </p:cNvPr>
          <p:cNvSpPr txBox="1"/>
          <p:nvPr/>
        </p:nvSpPr>
        <p:spPr>
          <a:xfrm>
            <a:off x="9467330" y="3464201"/>
            <a:ext cx="2195384"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  1.552.174</a:t>
            </a:r>
          </a:p>
        </p:txBody>
      </p:sp>
      <p:cxnSp>
        <p:nvCxnSpPr>
          <p:cNvPr id="59" name="Conector recto 58">
            <a:extLst>
              <a:ext uri="{FF2B5EF4-FFF2-40B4-BE49-F238E27FC236}">
                <a16:creationId xmlns:a16="http://schemas.microsoft.com/office/drawing/2014/main" id="{DEA1A971-02F9-EE15-9A11-130406EB9A0E}"/>
              </a:ext>
            </a:extLst>
          </p:cNvPr>
          <p:cNvCxnSpPr>
            <a:cxnSpLocks/>
          </p:cNvCxnSpPr>
          <p:nvPr/>
        </p:nvCxnSpPr>
        <p:spPr>
          <a:xfrm flipV="1">
            <a:off x="3613212" y="4091427"/>
            <a:ext cx="8053621" cy="139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CuadroTexto 59">
            <a:extLst>
              <a:ext uri="{FF2B5EF4-FFF2-40B4-BE49-F238E27FC236}">
                <a16:creationId xmlns:a16="http://schemas.microsoft.com/office/drawing/2014/main" id="{C5432ED5-8E4D-297B-A930-793A71A9173D}"/>
              </a:ext>
            </a:extLst>
          </p:cNvPr>
          <p:cNvSpPr txBox="1"/>
          <p:nvPr/>
        </p:nvSpPr>
        <p:spPr>
          <a:xfrm>
            <a:off x="9471449" y="3801956"/>
            <a:ext cx="2195384"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  1.000.000  </a:t>
            </a:r>
          </a:p>
        </p:txBody>
      </p:sp>
      <p:cxnSp>
        <p:nvCxnSpPr>
          <p:cNvPr id="61" name="Conector recto 60">
            <a:extLst>
              <a:ext uri="{FF2B5EF4-FFF2-40B4-BE49-F238E27FC236}">
                <a16:creationId xmlns:a16="http://schemas.microsoft.com/office/drawing/2014/main" id="{E3A3CAD4-2CDA-539D-8CFE-02360907B293}"/>
              </a:ext>
            </a:extLst>
          </p:cNvPr>
          <p:cNvCxnSpPr>
            <a:cxnSpLocks/>
          </p:cNvCxnSpPr>
          <p:nvPr/>
        </p:nvCxnSpPr>
        <p:spPr>
          <a:xfrm>
            <a:off x="3613212" y="4395300"/>
            <a:ext cx="8049502" cy="2019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CuadroTexto 61">
            <a:extLst>
              <a:ext uri="{FF2B5EF4-FFF2-40B4-BE49-F238E27FC236}">
                <a16:creationId xmlns:a16="http://schemas.microsoft.com/office/drawing/2014/main" id="{C025FA01-FB55-305F-6F32-3C89C143C378}"/>
              </a:ext>
            </a:extLst>
          </p:cNvPr>
          <p:cNvSpPr txBox="1"/>
          <p:nvPr/>
        </p:nvSpPr>
        <p:spPr>
          <a:xfrm>
            <a:off x="9467330" y="4126022"/>
            <a:ext cx="2195384"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  1.000.000  </a:t>
            </a:r>
          </a:p>
        </p:txBody>
      </p:sp>
      <p:cxnSp>
        <p:nvCxnSpPr>
          <p:cNvPr id="63" name="Conector recto 62">
            <a:extLst>
              <a:ext uri="{FF2B5EF4-FFF2-40B4-BE49-F238E27FC236}">
                <a16:creationId xmlns:a16="http://schemas.microsoft.com/office/drawing/2014/main" id="{6CCCE7E5-B6CB-4384-7F6A-72CFD6B5CCD4}"/>
              </a:ext>
            </a:extLst>
          </p:cNvPr>
          <p:cNvCxnSpPr>
            <a:cxnSpLocks/>
          </p:cNvCxnSpPr>
          <p:nvPr/>
        </p:nvCxnSpPr>
        <p:spPr>
          <a:xfrm flipV="1">
            <a:off x="3613212" y="4716224"/>
            <a:ext cx="8049502" cy="1544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4" name="CuadroTexto 63">
            <a:extLst>
              <a:ext uri="{FF2B5EF4-FFF2-40B4-BE49-F238E27FC236}">
                <a16:creationId xmlns:a16="http://schemas.microsoft.com/office/drawing/2014/main" id="{27BF0F16-2CA2-3716-297E-92CF1447A5F0}"/>
              </a:ext>
            </a:extLst>
          </p:cNvPr>
          <p:cNvSpPr txBox="1"/>
          <p:nvPr/>
        </p:nvSpPr>
        <p:spPr>
          <a:xfrm>
            <a:off x="9467330" y="4429182"/>
            <a:ext cx="2195384" cy="292388"/>
          </a:xfrm>
          <a:prstGeom prst="rect">
            <a:avLst/>
          </a:prstGeom>
          <a:noFill/>
        </p:spPr>
        <p:txBody>
          <a:bodyPr wrap="square" rtlCol="0">
            <a:spAutoFit/>
          </a:bodyPr>
          <a:lstStyle/>
          <a:p>
            <a:r>
              <a:rPr lang="es-ES_tradnl" sz="1300" dirty="0">
                <a:latin typeface="Arial" panose="020B0604020202020204" pitchFamily="34" charset="0"/>
                <a:cs typeface="Arial" panose="020B0604020202020204" pitchFamily="34" charset="0"/>
              </a:rPr>
              <a:t>  4.000.000</a:t>
            </a:r>
          </a:p>
        </p:txBody>
      </p:sp>
      <p:sp>
        <p:nvSpPr>
          <p:cNvPr id="67" name="CuadroTexto 66">
            <a:extLst>
              <a:ext uri="{FF2B5EF4-FFF2-40B4-BE49-F238E27FC236}">
                <a16:creationId xmlns:a16="http://schemas.microsoft.com/office/drawing/2014/main" id="{5207BDCB-9D54-0ADC-4AAF-6454852BD644}"/>
              </a:ext>
            </a:extLst>
          </p:cNvPr>
          <p:cNvSpPr txBox="1"/>
          <p:nvPr/>
        </p:nvSpPr>
        <p:spPr>
          <a:xfrm>
            <a:off x="4343399" y="5196112"/>
            <a:ext cx="3076831" cy="369332"/>
          </a:xfrm>
          <a:prstGeom prst="rect">
            <a:avLst/>
          </a:prstGeom>
          <a:noFill/>
        </p:spPr>
        <p:txBody>
          <a:bodyPr wrap="square" rtlCol="0">
            <a:spAutoFit/>
          </a:bodyPr>
          <a:lstStyle/>
          <a:p>
            <a:r>
              <a:rPr lang="es-ES_tradnl" b="1" dirty="0">
                <a:solidFill>
                  <a:schemeClr val="bg1">
                    <a:lumMod val="50000"/>
                  </a:schemeClr>
                </a:solidFill>
                <a:latin typeface="Arial" panose="020B0604020202020204" pitchFamily="34" charset="0"/>
                <a:cs typeface="Arial" panose="020B0604020202020204" pitchFamily="34" charset="0"/>
              </a:rPr>
              <a:t>Overhead</a:t>
            </a:r>
          </a:p>
        </p:txBody>
      </p:sp>
      <p:sp>
        <p:nvSpPr>
          <p:cNvPr id="68" name="CuadroTexto 67">
            <a:extLst>
              <a:ext uri="{FF2B5EF4-FFF2-40B4-BE49-F238E27FC236}">
                <a16:creationId xmlns:a16="http://schemas.microsoft.com/office/drawing/2014/main" id="{900B3019-2903-A8D4-41D8-8A2E3798CC15}"/>
              </a:ext>
            </a:extLst>
          </p:cNvPr>
          <p:cNvSpPr txBox="1"/>
          <p:nvPr/>
        </p:nvSpPr>
        <p:spPr>
          <a:xfrm>
            <a:off x="8765402" y="5169510"/>
            <a:ext cx="2449902" cy="369332"/>
          </a:xfrm>
          <a:prstGeom prst="rect">
            <a:avLst/>
          </a:prstGeom>
          <a:noFill/>
        </p:spPr>
        <p:txBody>
          <a:bodyPr wrap="square" rtlCol="0">
            <a:spAutoFit/>
          </a:bodyPr>
          <a:lstStyle/>
          <a:p>
            <a:r>
              <a:rPr lang="es-ES_tradnl" b="1" dirty="0">
                <a:solidFill>
                  <a:schemeClr val="bg1">
                    <a:lumMod val="50000"/>
                  </a:schemeClr>
                </a:solidFill>
                <a:latin typeface="Arial" panose="020B0604020202020204" pitchFamily="34" charset="0"/>
                <a:cs typeface="Arial" panose="020B0604020202020204" pitchFamily="34" charset="0"/>
              </a:rPr>
              <a:t>14.347.826</a:t>
            </a:r>
          </a:p>
        </p:txBody>
      </p:sp>
      <p:sp>
        <p:nvSpPr>
          <p:cNvPr id="71" name="Rectángulo 70">
            <a:extLst>
              <a:ext uri="{FF2B5EF4-FFF2-40B4-BE49-F238E27FC236}">
                <a16:creationId xmlns:a16="http://schemas.microsoft.com/office/drawing/2014/main" id="{D3917515-EF54-1E8E-6CDF-F28F4F90F5A7}"/>
              </a:ext>
            </a:extLst>
          </p:cNvPr>
          <p:cNvSpPr/>
          <p:nvPr/>
        </p:nvSpPr>
        <p:spPr>
          <a:xfrm>
            <a:off x="3188043" y="5655131"/>
            <a:ext cx="8686800" cy="386938"/>
          </a:xfrm>
          <a:prstGeom prst="rect">
            <a:avLst/>
          </a:prstGeom>
          <a:solidFill>
            <a:schemeClr val="accent3">
              <a:lumMod val="20000"/>
              <a:lumOff val="80000"/>
            </a:schemeClr>
          </a:solidFill>
          <a:ln>
            <a:noFill/>
          </a:ln>
          <a:effectLst>
            <a:reflection blurRad="6350" stA="50000" endA="275" endPos="40000" dist="101600" dir="5400000" sy="-100000" algn="bl" rotWithShape="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69" name="CuadroTexto 68">
            <a:extLst>
              <a:ext uri="{FF2B5EF4-FFF2-40B4-BE49-F238E27FC236}">
                <a16:creationId xmlns:a16="http://schemas.microsoft.com/office/drawing/2014/main" id="{FC478351-5244-92BD-3412-1F6191015545}"/>
              </a:ext>
            </a:extLst>
          </p:cNvPr>
          <p:cNvSpPr txBox="1"/>
          <p:nvPr/>
        </p:nvSpPr>
        <p:spPr>
          <a:xfrm>
            <a:off x="4343399" y="5655329"/>
            <a:ext cx="3076831" cy="400110"/>
          </a:xfrm>
          <a:prstGeom prst="rect">
            <a:avLst/>
          </a:prstGeom>
          <a:noFill/>
        </p:spPr>
        <p:txBody>
          <a:bodyPr wrap="square" rtlCol="0">
            <a:spAutoFit/>
          </a:bodyPr>
          <a:lstStyle/>
          <a:p>
            <a:r>
              <a:rPr lang="es-ES_tradnl" sz="2000" b="1" dirty="0">
                <a:solidFill>
                  <a:schemeClr val="accent2"/>
                </a:solidFill>
                <a:latin typeface="Arial" panose="020B0604020202020204" pitchFamily="34" charset="0"/>
                <a:cs typeface="Arial" panose="020B0604020202020204" pitchFamily="34" charset="0"/>
              </a:rPr>
              <a:t>Total proyecto + OH</a:t>
            </a:r>
          </a:p>
        </p:txBody>
      </p:sp>
      <p:sp>
        <p:nvSpPr>
          <p:cNvPr id="70" name="CuadroTexto 69">
            <a:extLst>
              <a:ext uri="{FF2B5EF4-FFF2-40B4-BE49-F238E27FC236}">
                <a16:creationId xmlns:a16="http://schemas.microsoft.com/office/drawing/2014/main" id="{B2D62E5E-4118-F663-B675-AE678F8CA5DB}"/>
              </a:ext>
            </a:extLst>
          </p:cNvPr>
          <p:cNvSpPr txBox="1"/>
          <p:nvPr/>
        </p:nvSpPr>
        <p:spPr>
          <a:xfrm>
            <a:off x="9355431" y="5655329"/>
            <a:ext cx="1998179" cy="400110"/>
          </a:xfrm>
          <a:prstGeom prst="rect">
            <a:avLst/>
          </a:prstGeom>
          <a:noFill/>
        </p:spPr>
        <p:txBody>
          <a:bodyPr wrap="square" rtlCol="0">
            <a:spAutoFit/>
          </a:bodyPr>
          <a:lstStyle/>
          <a:p>
            <a:r>
              <a:rPr lang="es-ES_tradnl" sz="2000" b="1" dirty="0">
                <a:solidFill>
                  <a:schemeClr val="accent2"/>
                </a:solidFill>
                <a:latin typeface="Arial" panose="020B0604020202020204" pitchFamily="34" charset="0"/>
                <a:cs typeface="Arial" panose="020B0604020202020204" pitchFamily="34" charset="0"/>
              </a:rPr>
              <a:t>110.000.000</a:t>
            </a:r>
          </a:p>
        </p:txBody>
      </p:sp>
      <p:sp>
        <p:nvSpPr>
          <p:cNvPr id="74" name="Rectángulo 73">
            <a:extLst>
              <a:ext uri="{FF2B5EF4-FFF2-40B4-BE49-F238E27FC236}">
                <a16:creationId xmlns:a16="http://schemas.microsoft.com/office/drawing/2014/main" id="{83926B47-5242-95AC-405E-EC3AB6D540D6}"/>
              </a:ext>
            </a:extLst>
          </p:cNvPr>
          <p:cNvSpPr/>
          <p:nvPr/>
        </p:nvSpPr>
        <p:spPr>
          <a:xfrm flipH="1">
            <a:off x="6699414" y="6312714"/>
            <a:ext cx="5535825" cy="400110"/>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_tradnl" dirty="0">
                <a:solidFill>
                  <a:schemeClr val="accent2"/>
                </a:solidFill>
                <a:latin typeface="Arial" panose="020B0604020202020204" pitchFamily="34" charset="0"/>
                <a:cs typeface="Arial" panose="020B0604020202020204" pitchFamily="34" charset="0"/>
              </a:rPr>
              <a:t>Proyecto 100% financiado con recursos Corfo</a:t>
            </a:r>
          </a:p>
        </p:txBody>
      </p:sp>
    </p:spTree>
    <p:extLst>
      <p:ext uri="{BB962C8B-B14F-4D97-AF65-F5344CB8AC3E}">
        <p14:creationId xmlns:p14="http://schemas.microsoft.com/office/powerpoint/2010/main" val="173927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200CE6E4-8CED-0CA4-EDFB-9A3FCF5B0562}"/>
              </a:ext>
            </a:extLst>
          </p:cNvPr>
          <p:cNvPicPr>
            <a:picLocks noChangeAspect="1"/>
          </p:cNvPicPr>
          <p:nvPr/>
        </p:nvPicPr>
        <p:blipFill>
          <a:blip r:embed="rId3"/>
          <a:stretch>
            <a:fillRect/>
          </a:stretch>
        </p:blipFill>
        <p:spPr>
          <a:xfrm>
            <a:off x="1269845" y="89967"/>
            <a:ext cx="4470721" cy="2240014"/>
          </a:xfrm>
          <a:prstGeom prst="rect">
            <a:avLst/>
          </a:prstGeom>
          <a:noFill/>
          <a:ln cap="flat">
            <a:noFill/>
          </a:ln>
          <a:effectLst>
            <a:outerShdw dist="22997" dir="5400000" algn="tl">
              <a:srgbClr val="000000">
                <a:alpha val="35000"/>
              </a:srgbClr>
            </a:outerShdw>
          </a:effectLst>
        </p:spPr>
      </p:pic>
      <p:pic>
        <p:nvPicPr>
          <p:cNvPr id="3" name="Imagen 1">
            <a:extLst>
              <a:ext uri="{FF2B5EF4-FFF2-40B4-BE49-F238E27FC236}">
                <a16:creationId xmlns:a16="http://schemas.microsoft.com/office/drawing/2014/main" id="{7FB8A1A7-1E49-1CCF-CEFB-8A0532FCF012}"/>
              </a:ext>
            </a:extLst>
          </p:cNvPr>
          <p:cNvPicPr>
            <a:picLocks noChangeAspect="1"/>
          </p:cNvPicPr>
          <p:nvPr/>
        </p:nvPicPr>
        <p:blipFill>
          <a:blip r:embed="rId4"/>
          <a:stretch>
            <a:fillRect/>
          </a:stretch>
        </p:blipFill>
        <p:spPr>
          <a:xfrm>
            <a:off x="1524003" y="5653085"/>
            <a:ext cx="9144000" cy="1204914"/>
          </a:xfrm>
          <a:prstGeom prst="rect">
            <a:avLst/>
          </a:prstGeom>
          <a:noFill/>
          <a:ln cap="flat">
            <a:noFill/>
          </a:ln>
          <a:effectLst>
            <a:outerShdw dist="22997" dir="5400000" algn="tl">
              <a:srgbClr val="000000">
                <a:alpha val="35000"/>
              </a:srgbClr>
            </a:outerShdw>
          </a:effectLst>
        </p:spPr>
      </p:pic>
      <p:sp>
        <p:nvSpPr>
          <p:cNvPr id="9" name="Rectángulo 8">
            <a:extLst>
              <a:ext uri="{FF2B5EF4-FFF2-40B4-BE49-F238E27FC236}">
                <a16:creationId xmlns:a16="http://schemas.microsoft.com/office/drawing/2014/main" id="{C295A41E-BA46-731B-A42E-7AA0A2544D19}"/>
              </a:ext>
            </a:extLst>
          </p:cNvPr>
          <p:cNvSpPr/>
          <p:nvPr/>
        </p:nvSpPr>
        <p:spPr>
          <a:xfrm>
            <a:off x="312336" y="4388104"/>
            <a:ext cx="8277103" cy="1169554"/>
          </a:xfrm>
          <a:prstGeom prst="rect">
            <a:avLst/>
          </a:prstGeom>
          <a:noFill/>
          <a:ln cap="flat">
            <a:noFill/>
            <a:prstDash val="solid"/>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0" cap="none" spc="0" baseline="0" dirty="0">
                <a:solidFill>
                  <a:srgbClr val="4A452A"/>
                </a:solidFill>
                <a:uFillTx/>
                <a:latin typeface="Arial Narrow" pitchFamily="34"/>
              </a:rPr>
              <a:t>Programa Acelera Chile</a:t>
            </a:r>
          </a:p>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1" i="0" u="none" strike="noStrike" kern="0" cap="none" spc="0" baseline="0" dirty="0">
                <a:solidFill>
                  <a:srgbClr val="4A452A"/>
                </a:solidFill>
                <a:uFillTx/>
                <a:latin typeface="Arial Narrow" pitchFamily="34"/>
              </a:rPr>
              <a:t>Región de O'Higgins</a:t>
            </a:r>
          </a:p>
          <a:p>
            <a:pPr marL="0" marR="0" lvl="0" indent="0" algn="l" defTabSz="45719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0" cap="none" spc="0" baseline="0" dirty="0">
                <a:solidFill>
                  <a:srgbClr val="4A452A"/>
                </a:solidFill>
                <a:uFillTx/>
                <a:latin typeface="Arial Narrow" pitchFamily="34"/>
              </a:rPr>
              <a:t>CAF</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2123</TotalTime>
  <Words>841</Words>
  <Application>Microsoft Office PowerPoint</Application>
  <PresentationFormat>Panorámica</PresentationFormat>
  <Paragraphs>145</Paragraphs>
  <Slides>8</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Contreras</dc:creator>
  <cp:lastModifiedBy>Pablo Aragonese Grunert</cp:lastModifiedBy>
  <cp:revision>32</cp:revision>
  <dcterms:created xsi:type="dcterms:W3CDTF">2021-01-26T18:37:30Z</dcterms:created>
  <dcterms:modified xsi:type="dcterms:W3CDTF">2023-06-16T15:52:59Z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0x010100CF8107754714754095FADC3A8B02767F</vt:lpwstr>
  </property>
</Properties>
</file>