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300" r:id="rId3"/>
    <p:sldId id="301" r:id="rId4"/>
    <p:sldId id="257" r:id="rId5"/>
    <p:sldId id="258" r:id="rId6"/>
    <p:sldId id="259" r:id="rId7"/>
    <p:sldId id="296" r:id="rId8"/>
    <p:sldId id="297" r:id="rId9"/>
    <p:sldId id="298" r:id="rId10"/>
    <p:sldId id="288" r:id="rId11"/>
    <p:sldId id="289" r:id="rId12"/>
    <p:sldId id="290" r:id="rId13"/>
    <p:sldId id="267" r:id="rId14"/>
    <p:sldId id="291" r:id="rId15"/>
    <p:sldId id="278" r:id="rId1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8"/>
      <p:bold r:id="rId19"/>
      <p:italic r:id="rId20"/>
      <p:boldItalic r:id="rId21"/>
    </p:embeddedFont>
    <p:embeddedFont>
      <p:font typeface="Barlow Light" panose="00000400000000000000" pitchFamily="2" charset="0"/>
      <p:regular r:id="rId22"/>
      <p:bold r:id="rId23"/>
      <p:italic r:id="rId24"/>
      <p:boldItalic r:id="rId25"/>
    </p:embeddedFont>
    <p:embeddedFont>
      <p:font typeface="Barlow SemiBold" panose="00000700000000000000" pitchFamily="2" charset="0"/>
      <p:regular r:id="rId26"/>
      <p:bold r:id="rId27"/>
      <p:italic r:id="rId28"/>
      <p:boldItalic r:id="rId29"/>
    </p:embeddedFont>
    <p:embeddedFont>
      <p:font typeface="PMingLiU-ExtB" panose="02020500000000000000" pitchFamily="18" charset="-12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BD37A0-3761-443A-872B-AB1323EEB3A8}">
  <a:tblStyle styleId="{53BD37A0-3761-443A-872B-AB1323EEB3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ermo muñoz" userId="aed906d3573af445" providerId="LiveId" clId="{267319E1-C44F-41B6-8518-3AE2D0CCE324}"/>
    <pc:docChg chg="undo custSel addSld delSld modSld sldOrd">
      <pc:chgData name="guillermo muñoz" userId="aed906d3573af445" providerId="LiveId" clId="{267319E1-C44F-41B6-8518-3AE2D0CCE324}" dt="2021-09-29T03:00:22.913" v="5147" actId="47"/>
      <pc:docMkLst>
        <pc:docMk/>
      </pc:docMkLst>
      <pc:sldChg chg="modSp mod ord">
        <pc:chgData name="guillermo muñoz" userId="aed906d3573af445" providerId="LiveId" clId="{267319E1-C44F-41B6-8518-3AE2D0CCE324}" dt="2021-09-29T02:50:09.577" v="5078"/>
        <pc:sldMkLst>
          <pc:docMk/>
          <pc:sldMk cId="0" sldId="257"/>
        </pc:sldMkLst>
        <pc:spChg chg="mod">
          <ac:chgData name="guillermo muñoz" userId="aed906d3573af445" providerId="LiveId" clId="{267319E1-C44F-41B6-8518-3AE2D0CCE324}" dt="2021-09-29T01:32:59.942" v="1036" actId="12"/>
          <ac:spMkLst>
            <pc:docMk/>
            <pc:sldMk cId="0" sldId="257"/>
            <ac:spMk id="522" creationId="{00000000-0000-0000-0000-000000000000}"/>
          </ac:spMkLst>
        </pc:spChg>
        <pc:spChg chg="mod">
          <ac:chgData name="guillermo muñoz" userId="aed906d3573af445" providerId="LiveId" clId="{267319E1-C44F-41B6-8518-3AE2D0CCE324}" dt="2021-09-29T00:55:28.602" v="685" actId="20577"/>
          <ac:spMkLst>
            <pc:docMk/>
            <pc:sldMk cId="0" sldId="257"/>
            <ac:spMk id="523" creationId="{00000000-0000-0000-0000-000000000000}"/>
          </ac:spMkLst>
        </pc:spChg>
        <pc:spChg chg="mod">
          <ac:chgData name="guillermo muñoz" userId="aed906d3573af445" providerId="LiveId" clId="{267319E1-C44F-41B6-8518-3AE2D0CCE324}" dt="2021-09-29T01:40:47.058" v="1780" actId="313"/>
          <ac:spMkLst>
            <pc:docMk/>
            <pc:sldMk cId="0" sldId="257"/>
            <ac:spMk id="524" creationId="{00000000-0000-0000-0000-000000000000}"/>
          </ac:spMkLst>
        </pc:spChg>
      </pc:sldChg>
      <pc:sldChg chg="modSp mod">
        <pc:chgData name="guillermo muñoz" userId="aed906d3573af445" providerId="LiveId" clId="{267319E1-C44F-41B6-8518-3AE2D0CCE324}" dt="2021-09-29T00:46:49.517" v="175" actId="20577"/>
        <pc:sldMkLst>
          <pc:docMk/>
          <pc:sldMk cId="0" sldId="258"/>
        </pc:sldMkLst>
        <pc:spChg chg="mod">
          <ac:chgData name="guillermo muñoz" userId="aed906d3573af445" providerId="LiveId" clId="{267319E1-C44F-41B6-8518-3AE2D0CCE324}" dt="2021-09-29T00:46:49.517" v="175" actId="20577"/>
          <ac:spMkLst>
            <pc:docMk/>
            <pc:sldMk cId="0" sldId="258"/>
            <ac:spMk id="531" creationId="{00000000-0000-0000-0000-000000000000}"/>
          </ac:spMkLst>
        </pc:spChg>
      </pc:sldChg>
      <pc:sldChg chg="modSp mod">
        <pc:chgData name="guillermo muñoz" userId="aed906d3573af445" providerId="LiveId" clId="{267319E1-C44F-41B6-8518-3AE2D0CCE324}" dt="2021-09-29T02:41:13.917" v="5050" actId="12"/>
        <pc:sldMkLst>
          <pc:docMk/>
          <pc:sldMk cId="0" sldId="259"/>
        </pc:sldMkLst>
        <pc:spChg chg="mod">
          <ac:chgData name="guillermo muñoz" userId="aed906d3573af445" providerId="LiveId" clId="{267319E1-C44F-41B6-8518-3AE2D0CCE324}" dt="2021-09-29T00:47:28.478" v="222" actId="20577"/>
          <ac:spMkLst>
            <pc:docMk/>
            <pc:sldMk cId="0" sldId="259"/>
            <ac:spMk id="536" creationId="{00000000-0000-0000-0000-000000000000}"/>
          </ac:spMkLst>
        </pc:spChg>
        <pc:spChg chg="mod">
          <ac:chgData name="guillermo muñoz" userId="aed906d3573af445" providerId="LiveId" clId="{267319E1-C44F-41B6-8518-3AE2D0CCE324}" dt="2021-09-29T02:41:13.917" v="5050" actId="12"/>
          <ac:spMkLst>
            <pc:docMk/>
            <pc:sldMk cId="0" sldId="259"/>
            <ac:spMk id="537" creationId="{00000000-0000-0000-0000-000000000000}"/>
          </ac:spMkLst>
        </pc:spChg>
      </pc:sldChg>
      <pc:sldChg chg="del">
        <pc:chgData name="guillermo muñoz" userId="aed906d3573af445" providerId="LiveId" clId="{267319E1-C44F-41B6-8518-3AE2D0CCE324}" dt="2021-09-29T02:04:53.996" v="4157" actId="47"/>
        <pc:sldMkLst>
          <pc:docMk/>
          <pc:sldMk cId="0" sldId="261"/>
        </pc:sldMkLst>
      </pc:sldChg>
      <pc:sldChg chg="modSp mod">
        <pc:chgData name="guillermo muñoz" userId="aed906d3573af445" providerId="LiveId" clId="{267319E1-C44F-41B6-8518-3AE2D0CCE324}" dt="2021-09-29T03:00:16.129" v="5146" actId="207"/>
        <pc:sldMkLst>
          <pc:docMk/>
          <pc:sldMk cId="94181220" sldId="261"/>
        </pc:sldMkLst>
        <pc:spChg chg="mod">
          <ac:chgData name="guillermo muñoz" userId="aed906d3573af445" providerId="LiveId" clId="{267319E1-C44F-41B6-8518-3AE2D0CCE324}" dt="2021-09-29T03:00:16.129" v="5146" actId="207"/>
          <ac:spMkLst>
            <pc:docMk/>
            <pc:sldMk cId="94181220" sldId="261"/>
            <ac:spMk id="598" creationId="{00000000-0000-0000-0000-000000000000}"/>
          </ac:spMkLst>
        </pc:spChg>
      </pc:sldChg>
      <pc:sldChg chg="del">
        <pc:chgData name="guillermo muñoz" userId="aed906d3573af445" providerId="LiveId" clId="{267319E1-C44F-41B6-8518-3AE2D0CCE324}" dt="2021-09-29T02:04:56.754" v="4158" actId="47"/>
        <pc:sldMkLst>
          <pc:docMk/>
          <pc:sldMk cId="0" sldId="262"/>
        </pc:sldMkLst>
      </pc:sldChg>
      <pc:sldChg chg="del">
        <pc:chgData name="guillermo muñoz" userId="aed906d3573af445" providerId="LiveId" clId="{267319E1-C44F-41B6-8518-3AE2D0CCE324}" dt="2021-09-29T02:04:59.216" v="4159" actId="47"/>
        <pc:sldMkLst>
          <pc:docMk/>
          <pc:sldMk cId="0" sldId="263"/>
        </pc:sldMkLst>
      </pc:sldChg>
      <pc:sldChg chg="del">
        <pc:chgData name="guillermo muñoz" userId="aed906d3573af445" providerId="LiveId" clId="{267319E1-C44F-41B6-8518-3AE2D0CCE324}" dt="2021-09-29T02:05:02.876" v="4160" actId="47"/>
        <pc:sldMkLst>
          <pc:docMk/>
          <pc:sldMk cId="0" sldId="264"/>
        </pc:sldMkLst>
      </pc:sldChg>
      <pc:sldChg chg="modSp mod">
        <pc:chgData name="guillermo muñoz" userId="aed906d3573af445" providerId="LiveId" clId="{267319E1-C44F-41B6-8518-3AE2D0CCE324}" dt="2021-09-29T02:19:39.434" v="4860" actId="20577"/>
        <pc:sldMkLst>
          <pc:docMk/>
          <pc:sldMk cId="0" sldId="267"/>
        </pc:sldMkLst>
        <pc:spChg chg="mod">
          <ac:chgData name="guillermo muñoz" userId="aed906d3573af445" providerId="LiveId" clId="{267319E1-C44F-41B6-8518-3AE2D0CCE324}" dt="2021-09-29T02:19:39.434" v="4860" actId="20577"/>
          <ac:spMkLst>
            <pc:docMk/>
            <pc:sldMk cId="0" sldId="267"/>
            <ac:spMk id="608" creationId="{00000000-0000-0000-0000-000000000000}"/>
          </ac:spMkLst>
        </pc:spChg>
        <pc:graphicFrameChg chg="modGraphic">
          <ac:chgData name="guillermo muñoz" userId="aed906d3573af445" providerId="LiveId" clId="{267319E1-C44F-41B6-8518-3AE2D0CCE324}" dt="2021-09-29T02:18:11.071" v="4756" actId="207"/>
          <ac:graphicFrameMkLst>
            <pc:docMk/>
            <pc:sldMk cId="0" sldId="267"/>
            <ac:graphicFrameMk id="24" creationId="{61FA3D8A-6ADB-4CC1-B220-B44AB6951414}"/>
          </ac:graphicFrameMkLst>
        </pc:graphicFrameChg>
      </pc:sldChg>
      <pc:sldChg chg="del">
        <pc:chgData name="guillermo muñoz" userId="aed906d3573af445" providerId="LiveId" clId="{267319E1-C44F-41B6-8518-3AE2D0CCE324}" dt="2021-09-29T02:19:50.590" v="4861" actId="47"/>
        <pc:sldMkLst>
          <pc:docMk/>
          <pc:sldMk cId="0" sldId="268"/>
        </pc:sldMkLst>
      </pc:sldChg>
      <pc:sldChg chg="modSp mod">
        <pc:chgData name="guillermo muñoz" userId="aed906d3573af445" providerId="LiveId" clId="{267319E1-C44F-41B6-8518-3AE2D0CCE324}" dt="2021-09-29T02:20:18.874" v="4864" actId="6549"/>
        <pc:sldMkLst>
          <pc:docMk/>
          <pc:sldMk cId="0" sldId="278"/>
        </pc:sldMkLst>
        <pc:spChg chg="mod">
          <ac:chgData name="guillermo muñoz" userId="aed906d3573af445" providerId="LiveId" clId="{267319E1-C44F-41B6-8518-3AE2D0CCE324}" dt="2021-09-29T02:20:18.874" v="4864" actId="6549"/>
          <ac:spMkLst>
            <pc:docMk/>
            <pc:sldMk cId="0" sldId="278"/>
            <ac:spMk id="754" creationId="{00000000-0000-0000-0000-000000000000}"/>
          </ac:spMkLst>
        </pc:spChg>
      </pc:sldChg>
      <pc:sldChg chg="add del">
        <pc:chgData name="guillermo muñoz" userId="aed906d3573af445" providerId="LiveId" clId="{267319E1-C44F-41B6-8518-3AE2D0CCE324}" dt="2021-09-29T02:06:13.468" v="4211" actId="47"/>
        <pc:sldMkLst>
          <pc:docMk/>
          <pc:sldMk cId="3132975866" sldId="285"/>
        </pc:sldMkLst>
      </pc:sldChg>
      <pc:sldChg chg="del">
        <pc:chgData name="guillermo muñoz" userId="aed906d3573af445" providerId="LiveId" clId="{267319E1-C44F-41B6-8518-3AE2D0CCE324}" dt="2021-09-29T00:48:17.085" v="224" actId="47"/>
        <pc:sldMkLst>
          <pc:docMk/>
          <pc:sldMk cId="3774074264" sldId="286"/>
        </pc:sldMkLst>
      </pc:sldChg>
      <pc:sldChg chg="del">
        <pc:chgData name="guillermo muñoz" userId="aed906d3573af445" providerId="LiveId" clId="{267319E1-C44F-41B6-8518-3AE2D0CCE324}" dt="2021-09-29T02:05:04.312" v="4161" actId="47"/>
        <pc:sldMkLst>
          <pc:docMk/>
          <pc:sldMk cId="3708996767" sldId="287"/>
        </pc:sldMkLst>
      </pc:sldChg>
      <pc:sldChg chg="modSp add del mod">
        <pc:chgData name="guillermo muñoz" userId="aed906d3573af445" providerId="LiveId" clId="{267319E1-C44F-41B6-8518-3AE2D0CCE324}" dt="2021-09-29T02:21:42.112" v="4943" actId="20577"/>
        <pc:sldMkLst>
          <pc:docMk/>
          <pc:sldMk cId="934032440" sldId="288"/>
        </pc:sldMkLst>
        <pc:spChg chg="mod">
          <ac:chgData name="guillermo muñoz" userId="aed906d3573af445" providerId="LiveId" clId="{267319E1-C44F-41B6-8518-3AE2D0CCE324}" dt="2021-09-29T02:05:51.400" v="4209" actId="20577"/>
          <ac:spMkLst>
            <pc:docMk/>
            <pc:sldMk cId="934032440" sldId="288"/>
            <ac:spMk id="530" creationId="{00000000-0000-0000-0000-000000000000}"/>
          </ac:spMkLst>
        </pc:spChg>
        <pc:spChg chg="mod">
          <ac:chgData name="guillermo muñoz" userId="aed906d3573af445" providerId="LiveId" clId="{267319E1-C44F-41B6-8518-3AE2D0CCE324}" dt="2021-09-29T02:21:42.112" v="4943" actId="20577"/>
          <ac:spMkLst>
            <pc:docMk/>
            <pc:sldMk cId="934032440" sldId="288"/>
            <ac:spMk id="531" creationId="{00000000-0000-0000-0000-000000000000}"/>
          </ac:spMkLst>
        </pc:spChg>
      </pc:sldChg>
      <pc:sldChg chg="modSp mod">
        <pc:chgData name="guillermo muñoz" userId="aed906d3573af445" providerId="LiveId" clId="{267319E1-C44F-41B6-8518-3AE2D0CCE324}" dt="2021-09-29T02:12:55.197" v="4445" actId="20577"/>
        <pc:sldMkLst>
          <pc:docMk/>
          <pc:sldMk cId="799544978" sldId="289"/>
        </pc:sldMkLst>
        <pc:spChg chg="mod">
          <ac:chgData name="guillermo muñoz" userId="aed906d3573af445" providerId="LiveId" clId="{267319E1-C44F-41B6-8518-3AE2D0CCE324}" dt="2021-09-29T02:12:55.197" v="4445" actId="20577"/>
          <ac:spMkLst>
            <pc:docMk/>
            <pc:sldMk cId="799544978" sldId="289"/>
            <ac:spMk id="608" creationId="{00000000-0000-0000-0000-000000000000}"/>
          </ac:spMkLst>
        </pc:spChg>
        <pc:graphicFrameChg chg="modGraphic">
          <ac:chgData name="guillermo muñoz" userId="aed906d3573af445" providerId="LiveId" clId="{267319E1-C44F-41B6-8518-3AE2D0CCE324}" dt="2021-09-29T02:10:06.124" v="4424" actId="20577"/>
          <ac:graphicFrameMkLst>
            <pc:docMk/>
            <pc:sldMk cId="799544978" sldId="289"/>
            <ac:graphicFrameMk id="22" creationId="{C6833C9E-C545-4533-AD7D-7067DEA0A779}"/>
          </ac:graphicFrameMkLst>
        </pc:graphicFrameChg>
      </pc:sldChg>
      <pc:sldChg chg="modSp mod">
        <pc:chgData name="guillermo muñoz" userId="aed906d3573af445" providerId="LiveId" clId="{267319E1-C44F-41B6-8518-3AE2D0CCE324}" dt="2021-09-29T02:14:59.750" v="4531" actId="20577"/>
        <pc:sldMkLst>
          <pc:docMk/>
          <pc:sldMk cId="988544121" sldId="290"/>
        </pc:sldMkLst>
        <pc:spChg chg="mod">
          <ac:chgData name="guillermo muñoz" userId="aed906d3573af445" providerId="LiveId" clId="{267319E1-C44F-41B6-8518-3AE2D0CCE324}" dt="2021-09-29T02:13:25.259" v="4458" actId="20577"/>
          <ac:spMkLst>
            <pc:docMk/>
            <pc:sldMk cId="988544121" sldId="290"/>
            <ac:spMk id="608" creationId="{00000000-0000-0000-0000-000000000000}"/>
          </ac:spMkLst>
        </pc:spChg>
        <pc:graphicFrameChg chg="modGraphic">
          <ac:chgData name="guillermo muñoz" userId="aed906d3573af445" providerId="LiveId" clId="{267319E1-C44F-41B6-8518-3AE2D0CCE324}" dt="2021-09-29T02:14:59.750" v="4531" actId="20577"/>
          <ac:graphicFrameMkLst>
            <pc:docMk/>
            <pc:sldMk cId="988544121" sldId="290"/>
            <ac:graphicFrameMk id="22" creationId="{C6833C9E-C545-4533-AD7D-7067DEA0A779}"/>
          </ac:graphicFrameMkLst>
        </pc:graphicFrameChg>
      </pc:sldChg>
      <pc:sldChg chg="modSp mod">
        <pc:chgData name="guillermo muñoz" userId="aed906d3573af445" providerId="LiveId" clId="{267319E1-C44F-41B6-8518-3AE2D0CCE324}" dt="2021-09-29T02:18:56.622" v="4815" actId="20577"/>
        <pc:sldMkLst>
          <pc:docMk/>
          <pc:sldMk cId="1119380177" sldId="291"/>
        </pc:sldMkLst>
        <pc:spChg chg="mod">
          <ac:chgData name="guillermo muñoz" userId="aed906d3573af445" providerId="LiveId" clId="{267319E1-C44F-41B6-8518-3AE2D0CCE324}" dt="2021-09-29T02:18:38.561" v="4801" actId="20577"/>
          <ac:spMkLst>
            <pc:docMk/>
            <pc:sldMk cId="1119380177" sldId="291"/>
            <ac:spMk id="608" creationId="{00000000-0000-0000-0000-000000000000}"/>
          </ac:spMkLst>
        </pc:spChg>
        <pc:graphicFrameChg chg="modGraphic">
          <ac:chgData name="guillermo muñoz" userId="aed906d3573af445" providerId="LiveId" clId="{267319E1-C44F-41B6-8518-3AE2D0CCE324}" dt="2021-09-29T02:18:56.622" v="4815" actId="20577"/>
          <ac:graphicFrameMkLst>
            <pc:docMk/>
            <pc:sldMk cId="1119380177" sldId="291"/>
            <ac:graphicFrameMk id="24" creationId="{61FA3D8A-6ADB-4CC1-B220-B44AB6951414}"/>
          </ac:graphicFrameMkLst>
        </pc:graphicFrameChg>
      </pc:sldChg>
      <pc:sldChg chg="del">
        <pc:chgData name="guillermo muñoz" userId="aed906d3573af445" providerId="LiveId" clId="{267319E1-C44F-41B6-8518-3AE2D0CCE324}" dt="2021-09-29T02:20:10.544" v="4863" actId="47"/>
        <pc:sldMkLst>
          <pc:docMk/>
          <pc:sldMk cId="1430590821" sldId="294"/>
        </pc:sldMkLst>
      </pc:sldChg>
      <pc:sldChg chg="del">
        <pc:chgData name="guillermo muñoz" userId="aed906d3573af445" providerId="LiveId" clId="{267319E1-C44F-41B6-8518-3AE2D0CCE324}" dt="2021-09-29T02:20:01.665" v="4862" actId="47"/>
        <pc:sldMkLst>
          <pc:docMk/>
          <pc:sldMk cId="3004197549" sldId="295"/>
        </pc:sldMkLst>
      </pc:sldChg>
      <pc:sldChg chg="modSp add mod setBg">
        <pc:chgData name="guillermo muñoz" userId="aed906d3573af445" providerId="LiveId" clId="{267319E1-C44F-41B6-8518-3AE2D0CCE324}" dt="2021-09-29T02:41:56.934" v="5062" actId="14100"/>
        <pc:sldMkLst>
          <pc:docMk/>
          <pc:sldMk cId="1891601660" sldId="296"/>
        </pc:sldMkLst>
        <pc:spChg chg="mod">
          <ac:chgData name="guillermo muñoz" userId="aed906d3573af445" providerId="LiveId" clId="{267319E1-C44F-41B6-8518-3AE2D0CCE324}" dt="2021-09-29T00:48:40.736" v="265" actId="313"/>
          <ac:spMkLst>
            <pc:docMk/>
            <pc:sldMk cId="1891601660" sldId="296"/>
            <ac:spMk id="536" creationId="{00000000-0000-0000-0000-000000000000}"/>
          </ac:spMkLst>
        </pc:spChg>
        <pc:spChg chg="mod">
          <ac:chgData name="guillermo muñoz" userId="aed906d3573af445" providerId="LiveId" clId="{267319E1-C44F-41B6-8518-3AE2D0CCE324}" dt="2021-09-29T02:41:56.934" v="5062" actId="14100"/>
          <ac:spMkLst>
            <pc:docMk/>
            <pc:sldMk cId="1891601660" sldId="296"/>
            <ac:spMk id="537" creationId="{00000000-0000-0000-0000-000000000000}"/>
          </ac:spMkLst>
        </pc:spChg>
      </pc:sldChg>
      <pc:sldChg chg="modSp add mod ord">
        <pc:chgData name="guillermo muñoz" userId="aed906d3573af445" providerId="LiveId" clId="{267319E1-C44F-41B6-8518-3AE2D0CCE324}" dt="2021-09-29T01:59:38.253" v="3818" actId="12"/>
        <pc:sldMkLst>
          <pc:docMk/>
          <pc:sldMk cId="3364404336" sldId="297"/>
        </pc:sldMkLst>
        <pc:spChg chg="mod">
          <ac:chgData name="guillermo muñoz" userId="aed906d3573af445" providerId="LiveId" clId="{267319E1-C44F-41B6-8518-3AE2D0CCE324}" dt="2021-09-29T00:49:21.491" v="307" actId="20577"/>
          <ac:spMkLst>
            <pc:docMk/>
            <pc:sldMk cId="3364404336" sldId="297"/>
            <ac:spMk id="536" creationId="{00000000-0000-0000-0000-000000000000}"/>
          </ac:spMkLst>
        </pc:spChg>
        <pc:spChg chg="mod">
          <ac:chgData name="guillermo muñoz" userId="aed906d3573af445" providerId="LiveId" clId="{267319E1-C44F-41B6-8518-3AE2D0CCE324}" dt="2021-09-29T01:59:38.253" v="3818" actId="12"/>
          <ac:spMkLst>
            <pc:docMk/>
            <pc:sldMk cId="3364404336" sldId="297"/>
            <ac:spMk id="537" creationId="{00000000-0000-0000-0000-000000000000}"/>
          </ac:spMkLst>
        </pc:spChg>
      </pc:sldChg>
      <pc:sldChg chg="modSp mod">
        <pc:chgData name="guillermo muñoz" userId="aed906d3573af445" providerId="LiveId" clId="{267319E1-C44F-41B6-8518-3AE2D0CCE324}" dt="2021-09-29T02:04:30.798" v="4156" actId="20577"/>
        <pc:sldMkLst>
          <pc:docMk/>
          <pc:sldMk cId="1204327417" sldId="298"/>
        </pc:sldMkLst>
        <pc:spChg chg="mod">
          <ac:chgData name="guillermo muñoz" userId="aed906d3573af445" providerId="LiveId" clId="{267319E1-C44F-41B6-8518-3AE2D0CCE324}" dt="2021-09-29T00:51:34.968" v="342" actId="313"/>
          <ac:spMkLst>
            <pc:docMk/>
            <pc:sldMk cId="1204327417" sldId="298"/>
            <ac:spMk id="536" creationId="{00000000-0000-0000-0000-000000000000}"/>
          </ac:spMkLst>
        </pc:spChg>
        <pc:spChg chg="mod">
          <ac:chgData name="guillermo muñoz" userId="aed906d3573af445" providerId="LiveId" clId="{267319E1-C44F-41B6-8518-3AE2D0CCE324}" dt="2021-09-29T02:04:30.798" v="4156" actId="20577"/>
          <ac:spMkLst>
            <pc:docMk/>
            <pc:sldMk cId="1204327417" sldId="298"/>
            <ac:spMk id="537" creationId="{00000000-0000-0000-0000-000000000000}"/>
          </ac:spMkLst>
        </pc:spChg>
      </pc:sldChg>
      <pc:sldChg chg="modSp new del mod">
        <pc:chgData name="guillermo muñoz" userId="aed906d3573af445" providerId="LiveId" clId="{267319E1-C44F-41B6-8518-3AE2D0CCE324}" dt="2021-09-29T02:58:05.452" v="5139" actId="47"/>
        <pc:sldMkLst>
          <pc:docMk/>
          <pc:sldMk cId="3094846831" sldId="299"/>
        </pc:sldMkLst>
        <pc:spChg chg="mod">
          <ac:chgData name="guillermo muñoz" userId="aed906d3573af445" providerId="LiveId" clId="{267319E1-C44F-41B6-8518-3AE2D0CCE324}" dt="2021-09-29T02:49:31.765" v="5073" actId="14100"/>
          <ac:spMkLst>
            <pc:docMk/>
            <pc:sldMk cId="3094846831" sldId="299"/>
            <ac:spMk id="2" creationId="{BCE59F03-DB2F-4DDA-A70C-30F31C93551F}"/>
          </ac:spMkLst>
        </pc:spChg>
      </pc:sldChg>
      <pc:sldChg chg="new del">
        <pc:chgData name="guillermo muñoz" userId="aed906d3573af445" providerId="LiveId" clId="{267319E1-C44F-41B6-8518-3AE2D0CCE324}" dt="2021-09-29T02:49:53.824" v="5075" actId="47"/>
        <pc:sldMkLst>
          <pc:docMk/>
          <pc:sldMk cId="2034865272" sldId="300"/>
        </pc:sldMkLst>
      </pc:sldChg>
      <pc:sldChg chg="addSp delSp modSp new mod">
        <pc:chgData name="guillermo muñoz" userId="aed906d3573af445" providerId="LiveId" clId="{267319E1-C44F-41B6-8518-3AE2D0CCE324}" dt="2021-09-29T02:57:56.185" v="5138" actId="14100"/>
        <pc:sldMkLst>
          <pc:docMk/>
          <pc:sldMk cId="2635582285" sldId="300"/>
        </pc:sldMkLst>
        <pc:spChg chg="mod">
          <ac:chgData name="guillermo muñoz" userId="aed906d3573af445" providerId="LiveId" clId="{267319E1-C44F-41B6-8518-3AE2D0CCE324}" dt="2021-09-29T02:50:43.537" v="5081"/>
          <ac:spMkLst>
            <pc:docMk/>
            <pc:sldMk cId="2635582285" sldId="300"/>
            <ac:spMk id="2" creationId="{8D1E9D67-B831-41BB-A897-5251FBA76F25}"/>
          </ac:spMkLst>
        </pc:spChg>
        <pc:spChg chg="del">
          <ac:chgData name="guillermo muñoz" userId="aed906d3573af445" providerId="LiveId" clId="{267319E1-C44F-41B6-8518-3AE2D0CCE324}" dt="2021-09-29T02:50:24.621" v="5079" actId="478"/>
          <ac:spMkLst>
            <pc:docMk/>
            <pc:sldMk cId="2635582285" sldId="300"/>
            <ac:spMk id="3" creationId="{1266DB48-CEBF-42FD-A939-EB7C160824A5}"/>
          </ac:spMkLst>
        </pc:spChg>
        <pc:spChg chg="del">
          <ac:chgData name="guillermo muñoz" userId="aed906d3573af445" providerId="LiveId" clId="{267319E1-C44F-41B6-8518-3AE2D0CCE324}" dt="2021-09-29T02:50:27.813" v="5080" actId="478"/>
          <ac:spMkLst>
            <pc:docMk/>
            <pc:sldMk cId="2635582285" sldId="300"/>
            <ac:spMk id="4" creationId="{6C99B856-B4E7-4843-8546-C75DFF0B191E}"/>
          </ac:spMkLst>
        </pc:spChg>
        <pc:spChg chg="mod">
          <ac:chgData name="guillermo muñoz" userId="aed906d3573af445" providerId="LiveId" clId="{267319E1-C44F-41B6-8518-3AE2D0CCE324}" dt="2021-09-29T02:51:07.572" v="5082"/>
          <ac:spMkLst>
            <pc:docMk/>
            <pc:sldMk cId="2635582285" sldId="300"/>
            <ac:spMk id="8" creationId="{07F19C6D-C28A-45A1-B4FB-6FCA909DC8A5}"/>
          </ac:spMkLst>
        </pc:spChg>
        <pc:spChg chg="mod">
          <ac:chgData name="guillermo muñoz" userId="aed906d3573af445" providerId="LiveId" clId="{267319E1-C44F-41B6-8518-3AE2D0CCE324}" dt="2021-09-29T02:51:07.572" v="5082"/>
          <ac:spMkLst>
            <pc:docMk/>
            <pc:sldMk cId="2635582285" sldId="300"/>
            <ac:spMk id="9" creationId="{53B14156-9E10-4122-A6AA-A4F330AF0B53}"/>
          </ac:spMkLst>
        </pc:spChg>
        <pc:spChg chg="mod">
          <ac:chgData name="guillermo muñoz" userId="aed906d3573af445" providerId="LiveId" clId="{267319E1-C44F-41B6-8518-3AE2D0CCE324}" dt="2021-09-29T02:51:07.572" v="5082"/>
          <ac:spMkLst>
            <pc:docMk/>
            <pc:sldMk cId="2635582285" sldId="300"/>
            <ac:spMk id="10" creationId="{D52F52AB-B24A-4D23-BDB0-F72648ADDA37}"/>
          </ac:spMkLst>
        </pc:spChg>
        <pc:spChg chg="add mod">
          <ac:chgData name="guillermo muñoz" userId="aed906d3573af445" providerId="LiveId" clId="{267319E1-C44F-41B6-8518-3AE2D0CCE324}" dt="2021-09-29T02:52:24.462" v="5094" actId="14100"/>
          <ac:spMkLst>
            <pc:docMk/>
            <pc:sldMk cId="2635582285" sldId="300"/>
            <ac:spMk id="12" creationId="{027A17B2-6EF8-41F1-B21F-8887D664FBC0}"/>
          </ac:spMkLst>
        </pc:spChg>
        <pc:spChg chg="add mod">
          <ac:chgData name="guillermo muñoz" userId="aed906d3573af445" providerId="LiveId" clId="{267319E1-C44F-41B6-8518-3AE2D0CCE324}" dt="2021-09-29T02:52:59.609" v="5099" actId="14100"/>
          <ac:spMkLst>
            <pc:docMk/>
            <pc:sldMk cId="2635582285" sldId="300"/>
            <ac:spMk id="14" creationId="{ACF1EC8B-E4A6-4803-843C-39ED7D8F91F8}"/>
          </ac:spMkLst>
        </pc:spChg>
        <pc:spChg chg="add del mod">
          <ac:chgData name="guillermo muñoz" userId="aed906d3573af445" providerId="LiveId" clId="{267319E1-C44F-41B6-8518-3AE2D0CCE324}" dt="2021-09-29T02:54:46.957" v="5114" actId="478"/>
          <ac:spMkLst>
            <pc:docMk/>
            <pc:sldMk cId="2635582285" sldId="300"/>
            <ac:spMk id="16" creationId="{C750A508-B756-49E1-9B4F-47BB706AC59D}"/>
          </ac:spMkLst>
        </pc:spChg>
        <pc:spChg chg="add mod">
          <ac:chgData name="guillermo muñoz" userId="aed906d3573af445" providerId="LiveId" clId="{267319E1-C44F-41B6-8518-3AE2D0CCE324}" dt="2021-09-29T02:54:52.232" v="5115" actId="14100"/>
          <ac:spMkLst>
            <pc:docMk/>
            <pc:sldMk cId="2635582285" sldId="300"/>
            <ac:spMk id="17" creationId="{06553FC8-91D4-4B6D-A917-F3161D44C7C1}"/>
          </ac:spMkLst>
        </pc:spChg>
        <pc:spChg chg="add mod">
          <ac:chgData name="guillermo muñoz" userId="aed906d3573af445" providerId="LiveId" clId="{267319E1-C44F-41B6-8518-3AE2D0CCE324}" dt="2021-09-29T02:55:57.366" v="5120" actId="20577"/>
          <ac:spMkLst>
            <pc:docMk/>
            <pc:sldMk cId="2635582285" sldId="300"/>
            <ac:spMk id="19" creationId="{87853A5A-93D1-40D7-92C4-876A1C0809C9}"/>
          </ac:spMkLst>
        </pc:spChg>
        <pc:spChg chg="add mod">
          <ac:chgData name="guillermo muñoz" userId="aed906d3573af445" providerId="LiveId" clId="{267319E1-C44F-41B6-8518-3AE2D0CCE324}" dt="2021-09-29T02:57:56.185" v="5138" actId="14100"/>
          <ac:spMkLst>
            <pc:docMk/>
            <pc:sldMk cId="2635582285" sldId="300"/>
            <ac:spMk id="21" creationId="{D5AF53D4-C17C-4C60-86C3-443D7FF95331}"/>
          </ac:spMkLst>
        </pc:spChg>
        <pc:spChg chg="add del mod">
          <ac:chgData name="guillermo muñoz" userId="aed906d3573af445" providerId="LiveId" clId="{267319E1-C44F-41B6-8518-3AE2D0CCE324}" dt="2021-09-29T02:57:31.715" v="5133"/>
          <ac:spMkLst>
            <pc:docMk/>
            <pc:sldMk cId="2635582285" sldId="300"/>
            <ac:spMk id="22" creationId="{40B2550F-D930-4534-89B3-2318EFA42719}"/>
          </ac:spMkLst>
        </pc:spChg>
        <pc:grpChg chg="add mod">
          <ac:chgData name="guillermo muñoz" userId="aed906d3573af445" providerId="LiveId" clId="{267319E1-C44F-41B6-8518-3AE2D0CCE324}" dt="2021-09-29T02:51:24.633" v="5087" actId="14100"/>
          <ac:grpSpMkLst>
            <pc:docMk/>
            <pc:sldMk cId="2635582285" sldId="300"/>
            <ac:grpSpMk id="6" creationId="{BBA76FC2-14BD-4B7D-8593-7780A1C7CE16}"/>
          </ac:grpSpMkLst>
        </pc:grpChg>
        <pc:cxnChg chg="mod">
          <ac:chgData name="guillermo muñoz" userId="aed906d3573af445" providerId="LiveId" clId="{267319E1-C44F-41B6-8518-3AE2D0CCE324}" dt="2021-09-29T02:51:07.572" v="5082"/>
          <ac:cxnSpMkLst>
            <pc:docMk/>
            <pc:sldMk cId="2635582285" sldId="300"/>
            <ac:cxnSpMk id="7" creationId="{F134282E-338C-4B51-A42E-933E02DDC7BB}"/>
          </ac:cxnSpMkLst>
        </pc:cxnChg>
      </pc:sldChg>
      <pc:sldChg chg="del">
        <pc:chgData name="guillermo muñoz" userId="aed906d3573af445" providerId="LiveId" clId="{267319E1-C44F-41B6-8518-3AE2D0CCE324}" dt="2021-09-29T03:00:22.913" v="5147" actId="47"/>
        <pc:sldMkLst>
          <pc:docMk/>
          <pc:sldMk cId="1444787153" sldId="301"/>
        </pc:sldMkLst>
      </pc:sldChg>
      <pc:sldMasterChg chg="delSldLayout">
        <pc:chgData name="guillermo muñoz" userId="aed906d3573af445" providerId="LiveId" clId="{267319E1-C44F-41B6-8518-3AE2D0CCE324}" dt="2021-09-29T02:20:01.665" v="4862" actId="47"/>
        <pc:sldMasterMkLst>
          <pc:docMk/>
          <pc:sldMasterMk cId="0" sldId="2147483659"/>
        </pc:sldMasterMkLst>
        <pc:sldLayoutChg chg="del">
          <pc:chgData name="guillermo muñoz" userId="aed906d3573af445" providerId="LiveId" clId="{267319E1-C44F-41B6-8518-3AE2D0CCE324}" dt="2021-09-29T02:04:53.996" v="4157" actId="47"/>
          <pc:sldLayoutMkLst>
            <pc:docMk/>
            <pc:sldMasterMk cId="0" sldId="2147483659"/>
            <pc:sldLayoutMk cId="0" sldId="2147483651"/>
          </pc:sldLayoutMkLst>
        </pc:sldLayoutChg>
        <pc:sldLayoutChg chg="del">
          <pc:chgData name="guillermo muñoz" userId="aed906d3573af445" providerId="LiveId" clId="{267319E1-C44F-41B6-8518-3AE2D0CCE324}" dt="2021-09-29T02:05:02.876" v="4160" actId="47"/>
          <pc:sldLayoutMkLst>
            <pc:docMk/>
            <pc:sldMasterMk cId="0" sldId="2147483659"/>
            <pc:sldLayoutMk cId="0" sldId="2147483654"/>
          </pc:sldLayoutMkLst>
        </pc:sldLayoutChg>
        <pc:sldLayoutChg chg="del">
          <pc:chgData name="guillermo muñoz" userId="aed906d3573af445" providerId="LiveId" clId="{267319E1-C44F-41B6-8518-3AE2D0CCE324}" dt="2021-09-29T02:20:01.665" v="4862" actId="47"/>
          <pc:sldLayoutMkLst>
            <pc:docMk/>
            <pc:sldMasterMk cId="0" sldId="2147483659"/>
            <pc:sldLayoutMk cId="0" sldId="2147483657"/>
          </pc:sldLayoutMkLst>
        </pc:sldLayoutChg>
      </pc:sldMasterChg>
    </pc:docChg>
  </pc:docChgLst>
  <pc:docChgLst>
    <pc:chgData name="Guillermo Muñoz Muñoz" userId="e9dc6ccb-74e3-42e3-b696-63841fba0f06" providerId="ADAL" clId="{20E227E2-74D7-425D-8E73-E4BC159B93B1}"/>
    <pc:docChg chg="modSld">
      <pc:chgData name="Guillermo Muñoz Muñoz" userId="e9dc6ccb-74e3-42e3-b696-63841fba0f06" providerId="ADAL" clId="{20E227E2-74D7-425D-8E73-E4BC159B93B1}" dt="2023-12-13T11:36:03.819" v="84" actId="20577"/>
      <pc:docMkLst>
        <pc:docMk/>
      </pc:docMkLst>
      <pc:sldChg chg="modSp mod">
        <pc:chgData name="Guillermo Muñoz Muñoz" userId="e9dc6ccb-74e3-42e3-b696-63841fba0f06" providerId="ADAL" clId="{20E227E2-74D7-425D-8E73-E4BC159B93B1}" dt="2023-12-13T11:36:03.819" v="84" actId="20577"/>
        <pc:sldMkLst>
          <pc:docMk/>
          <pc:sldMk cId="0" sldId="256"/>
        </pc:sldMkLst>
        <pc:spChg chg="mod">
          <ac:chgData name="Guillermo Muñoz Muñoz" userId="e9dc6ccb-74e3-42e3-b696-63841fba0f06" providerId="ADAL" clId="{20E227E2-74D7-425D-8E73-E4BC159B93B1}" dt="2023-12-13T11:36:03.819" v="84" actId="20577"/>
          <ac:spMkLst>
            <pc:docMk/>
            <pc:sldMk cId="0" sldId="256"/>
            <ac:spMk id="3" creationId="{0D7B7100-C691-4289-A6E0-8F7BB597E4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653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2177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98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41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735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59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347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-175" y="1541675"/>
            <a:ext cx="6870000" cy="20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8477595" y="4477088"/>
            <a:ext cx="666403" cy="666424"/>
            <a:chOff x="7996345" y="980275"/>
            <a:chExt cx="666403" cy="666424"/>
          </a:xfrm>
        </p:grpSpPr>
        <p:sp>
          <p:nvSpPr>
            <p:cNvPr id="109" name="Google Shape;109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7042555" y="1541664"/>
            <a:ext cx="508369" cy="2060087"/>
            <a:chOff x="7022220" y="1541675"/>
            <a:chExt cx="464052" cy="1880499"/>
          </a:xfrm>
        </p:grpSpPr>
        <p:sp>
          <p:nvSpPr>
            <p:cNvPr id="126" name="Google Shape;126;p3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-225" y="2135380"/>
            <a:ext cx="301822" cy="872770"/>
            <a:chOff x="-225" y="1987280"/>
            <a:chExt cx="318950" cy="922298"/>
          </a:xfrm>
        </p:grpSpPr>
        <p:sp>
          <p:nvSpPr>
            <p:cNvPr id="157" name="Google Shape;157;p3"/>
            <p:cNvSpPr/>
            <p:nvPr/>
          </p:nvSpPr>
          <p:spPr>
            <a:xfrm>
              <a:off x="-175" y="1987280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8842175" y="668859"/>
            <a:ext cx="301822" cy="872807"/>
            <a:chOff x="-225" y="2255817"/>
            <a:chExt cx="318950" cy="922336"/>
          </a:xfrm>
        </p:grpSpPr>
        <p:sp>
          <p:nvSpPr>
            <p:cNvPr id="162" name="Google Shape;162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6100350" y="4270684"/>
            <a:ext cx="301822" cy="872807"/>
            <a:chOff x="-225" y="2255817"/>
            <a:chExt cx="318950" cy="922336"/>
          </a:xfrm>
        </p:grpSpPr>
        <p:sp>
          <p:nvSpPr>
            <p:cNvPr id="167" name="Google Shape;167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685795" y="0"/>
            <a:ext cx="666403" cy="666424"/>
            <a:chOff x="7996345" y="980275"/>
            <a:chExt cx="666403" cy="666424"/>
          </a:xfrm>
        </p:grpSpPr>
        <p:sp>
          <p:nvSpPr>
            <p:cNvPr id="172" name="Google Shape;172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92" name="Google Shape;392;p9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9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9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9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17" name="Google Shape;417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0" name="Google Shape;420;p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490504" y="4489800"/>
            <a:ext cx="653700" cy="6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800" dirty="0"/>
              <a:t>PROCESO DE CONFIGURACIÓN DE UN PROYECTO</a:t>
            </a:r>
            <a:endParaRPr sz="3800" dirty="0"/>
          </a:p>
        </p:txBody>
      </p:sp>
      <p:sp>
        <p:nvSpPr>
          <p:cNvPr id="3" name="Google Shape;531;p15">
            <a:extLst>
              <a:ext uri="{FF2B5EF4-FFF2-40B4-BE49-F238E27FC236}">
                <a16:creationId xmlns:a16="http://schemas.microsoft.com/office/drawing/2014/main" id="{0D7B7100-C691-4289-A6E0-8F7BB597E492}"/>
              </a:ext>
            </a:extLst>
          </p:cNvPr>
          <p:cNvSpPr txBox="1">
            <a:spLocks/>
          </p:cNvSpPr>
          <p:nvPr/>
        </p:nvSpPr>
        <p:spPr>
          <a:xfrm>
            <a:off x="584375" y="3786660"/>
            <a:ext cx="5497200" cy="5195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419" b="1" dirty="0">
                <a:solidFill>
                  <a:schemeClr val="bg1"/>
                </a:solidFill>
                <a:latin typeface="Barlow Light" panose="020B0604020202020204" charset="0"/>
              </a:rPr>
              <a:t>Gerencia General</a:t>
            </a:r>
          </a:p>
          <a:p>
            <a:pPr algn="just"/>
            <a:r>
              <a:rPr lang="es-419" b="1" dirty="0">
                <a:solidFill>
                  <a:schemeClr val="bg1"/>
                </a:solidFill>
                <a:latin typeface="Barlow Light" panose="020B0604020202020204" charset="0"/>
              </a:rPr>
              <a:t>Unidad de Seguimiento Financiero</a:t>
            </a:r>
          </a:p>
          <a:p>
            <a:pPr algn="just"/>
            <a:endParaRPr lang="es-419" b="1" dirty="0">
              <a:solidFill>
                <a:schemeClr val="bg1"/>
              </a:solidFill>
              <a:latin typeface="Barlow Light" panose="020B0604020202020204" charset="0"/>
            </a:endParaRPr>
          </a:p>
          <a:p>
            <a:pPr algn="just"/>
            <a:endParaRPr lang="es-419" b="1" dirty="0">
              <a:solidFill>
                <a:schemeClr val="bg1"/>
              </a:solidFill>
              <a:latin typeface="Barlow Light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6158882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2. </a:t>
            </a:r>
            <a:r>
              <a:rPr lang="es-419" sz="3200" dirty="0"/>
              <a:t>DETALLE DE CUENTAS </a:t>
            </a:r>
            <a:endParaRPr sz="3200" dirty="0"/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1"/>
          </p:nvPr>
        </p:nvSpPr>
        <p:spPr>
          <a:xfrm>
            <a:off x="603425" y="2796060"/>
            <a:ext cx="6158882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Consideraciones por cuenta presupuestaria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03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A4AB33-501B-4D18-937D-03B87FCDF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00" y="1630344"/>
            <a:ext cx="1557338" cy="1503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CL" sz="2000" b="1" i="1" dirty="0">
                <a:solidFill>
                  <a:schemeClr val="bg1"/>
                </a:solidFill>
                <a:latin typeface="Barlow Light"/>
              </a:rPr>
              <a:t>PRESUPUESTO TOTAL O PARCIALMENTE CON CARGO AL SUBSIDIO</a:t>
            </a:r>
            <a:endParaRPr lang="es-419" sz="2800" b="1" dirty="0">
              <a:solidFill>
                <a:schemeClr val="bg1"/>
              </a:solidFill>
              <a:latin typeface="Barlow" panose="020B0604020202020204" charset="0"/>
              <a:ea typeface="Barlow Light"/>
              <a:cs typeface="Barlow Light"/>
              <a:sym typeface="Barlow Light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ACC4C4F-4AF8-4ABD-B111-363F9DB7DB2C}"/>
              </a:ext>
            </a:extLst>
          </p:cNvPr>
          <p:cNvSpPr/>
          <p:nvPr/>
        </p:nvSpPr>
        <p:spPr>
          <a:xfrm>
            <a:off x="771613" y="1364767"/>
            <a:ext cx="7421800" cy="314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CL" b="1" i="1" dirty="0">
                <a:solidFill>
                  <a:schemeClr val="tx1"/>
                </a:solidFill>
                <a:latin typeface="Barlow Light"/>
              </a:rPr>
              <a:t>.</a:t>
            </a:r>
            <a:endParaRPr lang="es-419" b="1" i="1" dirty="0">
              <a:solidFill>
                <a:schemeClr val="tx1"/>
              </a:solidFill>
              <a:latin typeface="Barlow Light"/>
            </a:endParaRPr>
          </a:p>
        </p:txBody>
      </p:sp>
      <p:graphicFrame>
        <p:nvGraphicFramePr>
          <p:cNvPr id="22" name="Google Shape;628;p25">
            <a:extLst>
              <a:ext uri="{FF2B5EF4-FFF2-40B4-BE49-F238E27FC236}">
                <a16:creationId xmlns:a16="http://schemas.microsoft.com/office/drawing/2014/main" id="{C6833C9E-C545-4533-AD7D-7067DEA0A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228739"/>
              </p:ext>
            </p:extLst>
          </p:nvPr>
        </p:nvGraphicFramePr>
        <p:xfrm>
          <a:off x="514349" y="1574051"/>
          <a:ext cx="7421799" cy="3246110"/>
        </p:xfrm>
        <a:graphic>
          <a:graphicData uri="http://schemas.openxmlformats.org/drawingml/2006/table">
            <a:tbl>
              <a:tblPr>
                <a:noFill/>
                <a:tableStyleId>{53BD37A0-3761-443A-872B-AB1323EEB3A8}</a:tableStyleId>
              </a:tblPr>
              <a:tblGrid>
                <a:gridCol w="167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599">
                  <a:extLst>
                    <a:ext uri="{9D8B030D-6E8A-4147-A177-3AD203B41FA5}">
                      <a16:colId xmlns:a16="http://schemas.microsoft.com/office/drawing/2014/main" val="2122438358"/>
                    </a:ext>
                  </a:extLst>
                </a:gridCol>
                <a:gridCol w="323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319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2400" b="1" dirty="0">
                        <a:solidFill>
                          <a:schemeClr val="dk1"/>
                        </a:solidFill>
                        <a:latin typeface="Barlow Light" panose="020B0604020202020204" charset="0"/>
                        <a:ea typeface="Barlow Light"/>
                        <a:cs typeface="Barlow Light"/>
                        <a:sym typeface="Barlow Ligh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2400" b="1" dirty="0">
                        <a:solidFill>
                          <a:schemeClr val="dk1"/>
                        </a:solidFill>
                        <a:latin typeface="Barlow Light" panose="020B0604020202020204" charset="0"/>
                        <a:ea typeface="Barlow Light"/>
                        <a:cs typeface="Barlow Light"/>
                        <a:sym typeface="Barlow Ligh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 b="1" dirty="0">
                          <a:solidFill>
                            <a:schemeClr val="dk1"/>
                          </a:solidFill>
                          <a:latin typeface="Barlow Light" panose="020B0604020202020204" charset="0"/>
                          <a:ea typeface="Barlow Light"/>
                          <a:cs typeface="Barlow Light"/>
                          <a:sym typeface="Barlow Light"/>
                        </a:rPr>
                        <a:t>Recursos Humanos</a:t>
                      </a:r>
                      <a:endParaRPr sz="2400" b="1" dirty="0">
                        <a:solidFill>
                          <a:schemeClr val="dk1"/>
                        </a:solidFill>
                        <a:latin typeface="Barlow Light" panose="020B0604020202020204" charset="0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Personas naturales, del personal técnico y profesional (equipo de trabajo) vinculado directamente a la ejecución de actividades del proyecto.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Barlow Light"/>
                          <a:cs typeface="Arial"/>
                          <a:sym typeface="Arial"/>
                        </a:rPr>
                        <a:t>Todos los haberes, incluidos todos los costos asociados a la contratación.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Personal administrativo, son gastos indirectos, por lo cual deberán rendirse en la cuenta Gastos de Administración. Si no hay Cuenta Gastos de Operación.</a:t>
                      </a:r>
                      <a:endParaRPr lang="es-419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 HH de profesionales extranjeros que prestan servicios en Chile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 HH de profesionales que prestan servicios en el Extranjero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HH de los socios y dueños de la Beneficiaria.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Personal nuevo y preexistente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Los asesores podrían presupuestarse aquí, dependiendo la labor que desempeña.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s-419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419" sz="1200" b="0" i="0" dirty="0">
                        <a:effectLst/>
                        <a:latin typeface="Barlow Light" panose="020B0604020202020204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54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E67D71-77CD-4378-87A1-E27487D4D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9" y="1810534"/>
            <a:ext cx="1666876" cy="1522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CL" sz="2000" b="1" i="1" dirty="0">
                <a:solidFill>
                  <a:schemeClr val="bg1"/>
                </a:solidFill>
                <a:latin typeface="Barlow Light"/>
              </a:rPr>
              <a:t>PRESUPUESTO TOTAL O PARCIALMENTE CON CARGO AL SUBSIDIO</a:t>
            </a:r>
            <a:endParaRPr lang="es-419" sz="2000" b="1" dirty="0">
              <a:latin typeface="Barlow" panose="020B0604020202020204" charset="0"/>
              <a:ea typeface="Barlow Light"/>
              <a:cs typeface="Barlow Light"/>
              <a:sym typeface="Barlow Light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2" name="Google Shape;628;p25">
            <a:extLst>
              <a:ext uri="{FF2B5EF4-FFF2-40B4-BE49-F238E27FC236}">
                <a16:creationId xmlns:a16="http://schemas.microsoft.com/office/drawing/2014/main" id="{C6833C9E-C545-4533-AD7D-7067DEA0A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680921"/>
              </p:ext>
            </p:extLst>
          </p:nvPr>
        </p:nvGraphicFramePr>
        <p:xfrm>
          <a:off x="514349" y="1793126"/>
          <a:ext cx="7421799" cy="2969374"/>
        </p:xfrm>
        <a:graphic>
          <a:graphicData uri="http://schemas.openxmlformats.org/drawingml/2006/table">
            <a:tbl>
              <a:tblPr>
                <a:noFill/>
                <a:tableStyleId>{53BD37A0-3761-443A-872B-AB1323EEB3A8}</a:tableStyleId>
              </a:tblPr>
              <a:tblGrid>
                <a:gridCol w="167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599">
                  <a:extLst>
                    <a:ext uri="{9D8B030D-6E8A-4147-A177-3AD203B41FA5}">
                      <a16:colId xmlns:a16="http://schemas.microsoft.com/office/drawing/2014/main" val="2122438358"/>
                    </a:ext>
                  </a:extLst>
                </a:gridCol>
                <a:gridCol w="323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937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2400" b="1" dirty="0">
                        <a:solidFill>
                          <a:schemeClr val="dk1"/>
                        </a:solidFill>
                        <a:latin typeface="Barlow Light" panose="020B0604020202020204" charset="0"/>
                        <a:ea typeface="Barlow Light"/>
                        <a:cs typeface="Barlow Light"/>
                        <a:sym typeface="Barlow Ligh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2400" b="1" dirty="0">
                        <a:solidFill>
                          <a:schemeClr val="dk1"/>
                        </a:solidFill>
                        <a:latin typeface="Barlow Light" panose="020B0604020202020204" charset="0"/>
                        <a:ea typeface="Barlow Light"/>
                        <a:cs typeface="Barlow Light"/>
                        <a:sym typeface="Barlow Ligh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 b="1" dirty="0">
                          <a:solidFill>
                            <a:schemeClr val="dk1"/>
                          </a:solidFill>
                          <a:latin typeface="Barlow Light" panose="020B0604020202020204" charset="0"/>
                          <a:ea typeface="Barlow Light"/>
                          <a:cs typeface="Lao UI" panose="020B0502040204020203" pitchFamily="34" charset="0"/>
                          <a:sym typeface="Barlow Light"/>
                        </a:rPr>
                        <a:t>Gastos de Operación</a:t>
                      </a:r>
                      <a:endParaRPr sz="2400" b="1" dirty="0">
                        <a:solidFill>
                          <a:schemeClr val="dk1"/>
                        </a:solidFill>
                        <a:latin typeface="Barlow Light" panose="020B0604020202020204" charset="0"/>
                        <a:ea typeface="Barlow Light"/>
                        <a:cs typeface="Lao UI" panose="020B0502040204020203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Corresponde a los gastos directos asociados a la ejecución del proyecto (según las actividades y/o gastos financiables que se determinen en las bases particulares).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Actividades externalizadas, servicios, subcontrataciones 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 Viáticos y pasajes aéreos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800" b="1" i="0" u="none" strike="noStrike" cap="none" dirty="0">
                        <a:solidFill>
                          <a:srgbClr val="00206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Gastos realizados en el extranjero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Gastos menores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Arr</a:t>
                      </a: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iendos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Leasing</a:t>
                      </a:r>
                      <a:endParaRPr lang="es-419" sz="1200" b="1" i="1" u="none" strike="noStrike" cap="none" dirty="0">
                        <a:solidFill>
                          <a:srgbClr val="00206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419" sz="1200" b="0" i="0" dirty="0">
                        <a:effectLst/>
                        <a:latin typeface="Barlow Light" panose="020B0604020202020204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54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25210E-AC5F-4D5C-B7AE-D3694D23D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9" y="1801794"/>
            <a:ext cx="1752600" cy="1436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CL" sz="2000" b="1" i="1" dirty="0">
                <a:solidFill>
                  <a:schemeClr val="bg1"/>
                </a:solidFill>
                <a:latin typeface="Barlow Light"/>
              </a:rPr>
              <a:t>PRESUPUESTO TOTAL O PARCIALMENTE CON CARGO AL SUBSIDIO</a:t>
            </a:r>
            <a:endParaRPr lang="es-419" sz="2000" b="1" dirty="0">
              <a:latin typeface="Barlow" panose="020B0604020202020204" charset="0"/>
              <a:ea typeface="Barlow Light"/>
              <a:cs typeface="Barlow Light"/>
              <a:sym typeface="Barlow Light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24" name="Google Shape;628;p25">
            <a:extLst>
              <a:ext uri="{FF2B5EF4-FFF2-40B4-BE49-F238E27FC236}">
                <a16:creationId xmlns:a16="http://schemas.microsoft.com/office/drawing/2014/main" id="{61FA3D8A-6ADB-4CC1-B220-B44AB6951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481462"/>
              </p:ext>
            </p:extLst>
          </p:nvPr>
        </p:nvGraphicFramePr>
        <p:xfrm>
          <a:off x="514349" y="1793126"/>
          <a:ext cx="7421800" cy="3185150"/>
        </p:xfrm>
        <a:graphic>
          <a:graphicData uri="http://schemas.openxmlformats.org/drawingml/2006/table">
            <a:tbl>
              <a:tblPr>
                <a:noFill/>
                <a:tableStyleId>{53BD37A0-3761-443A-872B-AB1323EEB3A8}</a:tableStyleId>
              </a:tblPr>
              <a:tblGrid>
                <a:gridCol w="172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7774">
                  <a:extLst>
                    <a:ext uri="{9D8B030D-6E8A-4147-A177-3AD203B41FA5}">
                      <a16:colId xmlns:a16="http://schemas.microsoft.com/office/drawing/2014/main" val="2122438358"/>
                    </a:ext>
                  </a:extLst>
                </a:gridCol>
              </a:tblGrid>
              <a:tr h="285507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2400" b="1" dirty="0">
                        <a:solidFill>
                          <a:schemeClr val="dk1"/>
                        </a:solidFill>
                        <a:latin typeface="Barlow Light" panose="020B0604020202020204" charset="0"/>
                        <a:ea typeface="Barlow Light"/>
                        <a:cs typeface="Barlow Light"/>
                        <a:sym typeface="Barlow Ligh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2400" b="1" dirty="0">
                        <a:solidFill>
                          <a:schemeClr val="dk1"/>
                        </a:solidFill>
                        <a:latin typeface="Barlow Light" panose="020B0604020202020204" charset="0"/>
                        <a:ea typeface="Barlow Light"/>
                        <a:cs typeface="Barlow Light"/>
                        <a:sym typeface="Barlow Ligh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Barlow Light"/>
                          <a:cs typeface="Lao UI" panose="020B0502040204020203" pitchFamily="34" charset="0"/>
                          <a:sym typeface="Barlow Light"/>
                        </a:rPr>
                        <a:t>Gastos de Inversión</a:t>
                      </a:r>
                      <a:endParaRPr sz="2400" b="1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Lao UI" panose="020B0502040204020203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Las adquisiciones de bienes de capital u otros bienes del activo fijo sólo se podrá presupuestar y rendir (</a:t>
                      </a:r>
                      <a:r>
                        <a:rPr lang="es-ES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con cargo al subsidio y/o aportes</a:t>
                      </a:r>
                      <a:r>
                        <a:rPr lang="es-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) en forma proporcional al uso que de ellos se contemple para el proyecto. Uso TABLA DE VIDA ÚTIL NORMAL. 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Lo anterior, será de aplicación general, </a:t>
                      </a:r>
                      <a:r>
                        <a:rPr lang="es-ES" sz="1600" b="1" i="1" u="none" strike="noStrike" cap="none" dirty="0">
                          <a:solidFill>
                            <a:srgbClr val="00206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salvo que las bases </a:t>
                      </a:r>
                      <a:r>
                        <a:rPr lang="es-ES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o reglamento del instrumento particular, en atención a la naturaleza y/u objetivos del mismo, establezca una regla distinta para el financiamiento de adquisiciones.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1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cs typeface="Arial"/>
                          <a:sym typeface="Arial"/>
                        </a:rPr>
                        <a:t>Si bien hay equipamiento que es necesario comprar para desarrollar actividades del proyecto, estos podrían ser gastos de operación debido que su objetivo es para otro fin, por </a:t>
                      </a:r>
                      <a:r>
                        <a:rPr lang="es-ES" sz="1200" b="0" i="1" u="none" strike="noStrike" cap="none" dirty="0">
                          <a:solidFill>
                            <a:srgbClr val="FF0000"/>
                          </a:solidFill>
                          <a:effectLst/>
                          <a:latin typeface="Barlow Light" panose="020B0604020202020204" charset="0"/>
                          <a:cs typeface="Arial"/>
                          <a:sym typeface="Arial"/>
                        </a:rPr>
                        <a:t>ejemplo equipamiento utilizado en prototipos</a:t>
                      </a:r>
                      <a:r>
                        <a:rPr lang="es-ES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cs typeface="Arial"/>
                          <a:sym typeface="Arial"/>
                        </a:rPr>
                        <a:t>.</a:t>
                      </a:r>
                      <a:endParaRPr lang="es-419" sz="1200" b="0" i="1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119B391-72FD-4B38-BBE0-7E681F798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00" y="1789104"/>
            <a:ext cx="2139250" cy="1637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CL" sz="2000" b="1" i="1" dirty="0">
                <a:solidFill>
                  <a:schemeClr val="bg1"/>
                </a:solidFill>
                <a:latin typeface="Barlow Light"/>
              </a:rPr>
              <a:t>PRESUPUESTO TOTAL O PARCIALMENTE CON CARGO AL SUBSIDIO</a:t>
            </a:r>
            <a:endParaRPr lang="es-419" sz="2000" b="1" dirty="0">
              <a:latin typeface="Barlow" panose="020B0604020202020204" charset="0"/>
              <a:ea typeface="Barlow Light"/>
              <a:cs typeface="Barlow Light"/>
              <a:sym typeface="Barlow Light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24" name="Google Shape;628;p25">
            <a:extLst>
              <a:ext uri="{FF2B5EF4-FFF2-40B4-BE49-F238E27FC236}">
                <a16:creationId xmlns:a16="http://schemas.microsoft.com/office/drawing/2014/main" id="{61FA3D8A-6ADB-4CC1-B220-B44AB6951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56967"/>
              </p:ext>
            </p:extLst>
          </p:nvPr>
        </p:nvGraphicFramePr>
        <p:xfrm>
          <a:off x="514349" y="1793126"/>
          <a:ext cx="7421800" cy="3124190"/>
        </p:xfrm>
        <a:graphic>
          <a:graphicData uri="http://schemas.openxmlformats.org/drawingml/2006/table">
            <a:tbl>
              <a:tblPr>
                <a:noFill/>
                <a:tableStyleId>{53BD37A0-3761-443A-872B-AB1323EEB3A8}</a:tableStyleId>
              </a:tblPr>
              <a:tblGrid>
                <a:gridCol w="227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5324">
                  <a:extLst>
                    <a:ext uri="{9D8B030D-6E8A-4147-A177-3AD203B41FA5}">
                      <a16:colId xmlns:a16="http://schemas.microsoft.com/office/drawing/2014/main" val="2122438358"/>
                    </a:ext>
                  </a:extLst>
                </a:gridCol>
              </a:tblGrid>
              <a:tr h="285507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2400" b="1" dirty="0">
                        <a:solidFill>
                          <a:schemeClr val="dk1"/>
                        </a:solidFill>
                        <a:latin typeface="Barlow Light" panose="020B0604020202020204" charset="0"/>
                        <a:ea typeface="Barlow Light"/>
                        <a:cs typeface="Barlow Light"/>
                        <a:sym typeface="Barlow Ligh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2400" b="1" dirty="0">
                        <a:solidFill>
                          <a:schemeClr val="dk1"/>
                        </a:solidFill>
                        <a:latin typeface="Barlow Light" panose="020B0604020202020204" charset="0"/>
                        <a:ea typeface="Barlow Light"/>
                        <a:cs typeface="Barlow Light"/>
                        <a:sym typeface="Barlow Ligh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Barlow Light"/>
                          <a:cs typeface="Lao UI" panose="020B0502040204020203" pitchFamily="34" charset="0"/>
                          <a:sym typeface="Barlow Light"/>
                        </a:rPr>
                        <a:t>Gastos de Administración</a:t>
                      </a:r>
                      <a:endParaRPr sz="2400" b="1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Lao UI" panose="020B0502040204020203" pitchFamily="34" charset="0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Gastos indirectos, tales como servicios básicos (agua, luz, internet, etc.) y gastos administrativos (servicios contables, contraparte administrativa-financiera, secretaria). </a:t>
                      </a:r>
                      <a:endParaRPr lang="es-419" sz="1200" b="0" i="1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  </a:t>
                      </a:r>
                      <a:endParaRPr lang="es-419" sz="1200" b="0" i="1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Memoria de cálculo </a:t>
                      </a:r>
                      <a:endParaRPr lang="es-419" sz="1200" b="1" i="1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s-ES" sz="1200" b="0" i="1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Servicios básicos rendidos deberán corresponder a la dirección en donde se desarrollan las actividades del proyecto. </a:t>
                      </a:r>
                      <a:endParaRPr lang="es-419" sz="1200" b="0" i="1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lang="es-419" sz="1200" b="0" i="1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La regla general es que los gastos destinados a esta cuenta, con cargo al aporte de CORFO, no pueden </a:t>
                      </a:r>
                      <a:r>
                        <a:rPr lang="es-ES" sz="1600" b="1" i="1" u="none" strike="noStrike" cap="none" dirty="0">
                          <a:solidFill>
                            <a:srgbClr val="00206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exceder el 15% de éste</a:t>
                      </a:r>
                      <a:r>
                        <a:rPr lang="es-ES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Barlow Light" panose="020B0604020202020204" charset="0"/>
                          <a:ea typeface="Arial"/>
                          <a:cs typeface="Arial"/>
                          <a:sym typeface="Arial"/>
                        </a:rPr>
                        <a:t>. Sin perjuicio, se deben respetar las restricciones y topes establecidos en las bases y reglamentos para esta cuenta. </a:t>
                      </a:r>
                      <a:endParaRPr lang="es-419" sz="1200" b="0" i="1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s-ES" sz="1200" b="0" i="1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s-ES" sz="1200" b="0" i="1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Barlow Light" panose="020B0604020202020204" charset="0"/>
                        <a:ea typeface="Barlow Light"/>
                        <a:cs typeface="Arial"/>
                        <a:sym typeface="Arial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8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5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15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53" name="Google Shape;753;p35"/>
          <p:cNvSpPr txBox="1">
            <a:spLocks noGrp="1"/>
          </p:cNvSpPr>
          <p:nvPr>
            <p:ph type="ctrTitle" idx="4294967295"/>
          </p:nvPr>
        </p:nvSpPr>
        <p:spPr>
          <a:xfrm>
            <a:off x="4201550" y="1202463"/>
            <a:ext cx="4288800" cy="83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 dirty="0">
                <a:solidFill>
                  <a:schemeClr val="accent1"/>
                </a:solidFill>
              </a:rPr>
              <a:t>Gracias </a:t>
            </a:r>
            <a:endParaRPr sz="6000" dirty="0">
              <a:solidFill>
                <a:schemeClr val="accent1"/>
              </a:solidFill>
            </a:endParaRPr>
          </a:p>
        </p:txBody>
      </p:sp>
      <p:sp>
        <p:nvSpPr>
          <p:cNvPr id="754" name="Google Shape;754;p35"/>
          <p:cNvSpPr txBox="1">
            <a:spLocks noGrp="1"/>
          </p:cNvSpPr>
          <p:nvPr>
            <p:ph type="subTitle" idx="4294967295"/>
          </p:nvPr>
        </p:nvSpPr>
        <p:spPr>
          <a:xfrm>
            <a:off x="4201550" y="2063638"/>
            <a:ext cx="4288800" cy="18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755" name="Google Shape;755;p35"/>
          <p:cNvPicPr preferRelativeResize="0"/>
          <p:nvPr/>
        </p:nvPicPr>
        <p:blipFill rotWithShape="1">
          <a:blip r:embed="rId3">
            <a:alphaModFix/>
          </a:blip>
          <a:srcRect r="62099"/>
          <a:stretch/>
        </p:blipFill>
        <p:spPr>
          <a:xfrm>
            <a:off x="648603" y="0"/>
            <a:ext cx="29208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17;p40">
            <a:extLst>
              <a:ext uri="{FF2B5EF4-FFF2-40B4-BE49-F238E27FC236}">
                <a16:creationId xmlns:a16="http://schemas.microsoft.com/office/drawing/2014/main" id="{944C2E5A-55EF-463D-BE2A-35F3BF043BE8}"/>
              </a:ext>
            </a:extLst>
          </p:cNvPr>
          <p:cNvSpPr txBox="1"/>
          <p:nvPr/>
        </p:nvSpPr>
        <p:spPr>
          <a:xfrm>
            <a:off x="6668775" y="738963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 dirty="0">
                <a:solidFill>
                  <a:schemeClr val="accent1"/>
                </a:solidFill>
              </a:rPr>
              <a:t>😉</a:t>
            </a:r>
            <a:endParaRPr sz="7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E9D67-B831-41BB-A897-5251FBA76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REQUISITOS PARA ASIGNAR SOLICITUDES</a:t>
            </a:r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E10AE0-FF97-49C5-8A37-C729A3EA45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</a:t>
            </a:fld>
            <a:endParaRPr lang="es-CL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BA76FC2-14BD-4B7D-8593-7780A1C7CE16}"/>
              </a:ext>
            </a:extLst>
          </p:cNvPr>
          <p:cNvGrpSpPr/>
          <p:nvPr/>
        </p:nvGrpSpPr>
        <p:grpSpPr>
          <a:xfrm>
            <a:off x="893135" y="1701209"/>
            <a:ext cx="7611120" cy="404038"/>
            <a:chOff x="1942412" y="2395994"/>
            <a:chExt cx="9444445" cy="393285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F134282E-338C-4B51-A42E-933E02DDC7BB}"/>
                </a:ext>
              </a:extLst>
            </p:cNvPr>
            <p:cNvCxnSpPr/>
            <p:nvPr/>
          </p:nvCxnSpPr>
          <p:spPr>
            <a:xfrm>
              <a:off x="1942412" y="2520091"/>
              <a:ext cx="9444445" cy="39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07F19C6D-C28A-45A1-B4FB-6FCA909DC8A5}"/>
                </a:ext>
              </a:extLst>
            </p:cNvPr>
            <p:cNvSpPr/>
            <p:nvPr/>
          </p:nvSpPr>
          <p:spPr>
            <a:xfrm>
              <a:off x="2806140" y="2395994"/>
              <a:ext cx="339634" cy="3265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53B14156-9E10-4122-A6AA-A4F330AF0B53}"/>
                </a:ext>
              </a:extLst>
            </p:cNvPr>
            <p:cNvSpPr/>
            <p:nvPr/>
          </p:nvSpPr>
          <p:spPr>
            <a:xfrm>
              <a:off x="6029002" y="2395994"/>
              <a:ext cx="339634" cy="3265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D52F52AB-B24A-4D23-BDB0-F72648ADDA37}"/>
                </a:ext>
              </a:extLst>
            </p:cNvPr>
            <p:cNvSpPr/>
            <p:nvPr/>
          </p:nvSpPr>
          <p:spPr>
            <a:xfrm>
              <a:off x="9731046" y="2462707"/>
              <a:ext cx="357051" cy="3265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7A17B2-6EF8-41F1-B21F-8887D664FBC0}"/>
              </a:ext>
            </a:extLst>
          </p:cNvPr>
          <p:cNvSpPr txBox="1"/>
          <p:nvPr/>
        </p:nvSpPr>
        <p:spPr>
          <a:xfrm>
            <a:off x="1020726" y="2419191"/>
            <a:ext cx="17331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Creación de solicitud de revisión financiera en sistema</a:t>
            </a:r>
            <a:endParaRPr lang="es-CL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F1EC8B-E4A6-4803-843C-39ED7D8F91F8}"/>
              </a:ext>
            </a:extLst>
          </p:cNvPr>
          <p:cNvSpPr txBox="1"/>
          <p:nvPr/>
        </p:nvSpPr>
        <p:spPr>
          <a:xfrm>
            <a:off x="3540642" y="2311469"/>
            <a:ext cx="15204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Última versión del presupuesto</a:t>
            </a:r>
          </a:p>
          <a:p>
            <a:r>
              <a:rPr lang="es-MX" sz="1400" dirty="0"/>
              <a:t> aprobado.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6553FC8-91D4-4B6D-A917-F3161D44C7C1}"/>
              </a:ext>
            </a:extLst>
          </p:cNvPr>
          <p:cNvSpPr txBox="1"/>
          <p:nvPr/>
        </p:nvSpPr>
        <p:spPr>
          <a:xfrm>
            <a:off x="3540642" y="3050133"/>
            <a:ext cx="20414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Cartas de autorización de modificaciones presupuestarias</a:t>
            </a:r>
            <a:endParaRPr lang="es-CL" sz="1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853A5A-93D1-40D7-92C4-876A1C0809C9}"/>
              </a:ext>
            </a:extLst>
          </p:cNvPr>
          <p:cNvSpPr txBox="1"/>
          <p:nvPr/>
        </p:nvSpPr>
        <p:spPr>
          <a:xfrm>
            <a:off x="6847366" y="2419191"/>
            <a:ext cx="14247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Presupuesto ingresado en sistema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5AF53D4-C17C-4C60-86C3-443D7FF95331}"/>
              </a:ext>
            </a:extLst>
          </p:cNvPr>
          <p:cNvSpPr txBox="1"/>
          <p:nvPr/>
        </p:nvSpPr>
        <p:spPr>
          <a:xfrm>
            <a:off x="6921795" y="3157854"/>
            <a:ext cx="11057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Carta Gantt actualizada en sistema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558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E9D67-B831-41BB-A897-5251FBA7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76" y="682948"/>
            <a:ext cx="7843200" cy="653700"/>
          </a:xfrm>
        </p:spPr>
        <p:txBody>
          <a:bodyPr/>
          <a:lstStyle/>
          <a:p>
            <a:r>
              <a:rPr lang="es-MX" sz="2400" dirty="0"/>
              <a:t>CONSIDERACIONES GENERALES PARA REVISAR SOLICITUDES</a:t>
            </a:r>
            <a:endParaRPr lang="es-CL" sz="24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E10AE0-FF97-49C5-8A37-C729A3EA45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3</a:t>
            </a:fld>
            <a:endParaRPr lang="es-CL"/>
          </a:p>
        </p:txBody>
      </p:sp>
      <p:sp>
        <p:nvSpPr>
          <p:cNvPr id="15" name="Google Shape;584;p28"/>
          <p:cNvSpPr txBox="1">
            <a:spLocks/>
          </p:cNvSpPr>
          <p:nvPr/>
        </p:nvSpPr>
        <p:spPr>
          <a:xfrm>
            <a:off x="762401" y="1553271"/>
            <a:ext cx="3352305" cy="9124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▪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214313" indent="-214313" algn="just">
              <a:lnSpc>
                <a:spcPct val="100000"/>
              </a:lnSpc>
              <a:spcBef>
                <a:spcPts val="0"/>
              </a:spcBef>
              <a:buSzPts val="1100"/>
              <a:buFont typeface="Wingdings" panose="05000000000000000000" pitchFamily="2" charset="2"/>
              <a:buChar char="ü"/>
            </a:pPr>
            <a:r>
              <a:rPr lang="es-MX" sz="1100" dirty="0">
                <a:sym typeface="Arial"/>
              </a:rPr>
              <a:t>Revisar último presupuesto aprobado</a:t>
            </a:r>
          </a:p>
          <a:p>
            <a:pPr marL="214313" indent="-214313" algn="just">
              <a:lnSpc>
                <a:spcPct val="100000"/>
              </a:lnSpc>
              <a:spcBef>
                <a:spcPts val="0"/>
              </a:spcBef>
              <a:buSzPts val="1100"/>
              <a:buFont typeface="Wingdings" panose="05000000000000000000" pitchFamily="2" charset="2"/>
              <a:buChar char="ü"/>
            </a:pPr>
            <a:r>
              <a:rPr lang="es-MX" sz="1100" dirty="0">
                <a:sym typeface="Arial"/>
              </a:rPr>
              <a:t>Bases del instrumento</a:t>
            </a:r>
          </a:p>
          <a:p>
            <a:pPr marL="214313" indent="-214313" algn="just">
              <a:lnSpc>
                <a:spcPct val="100000"/>
              </a:lnSpc>
              <a:spcBef>
                <a:spcPts val="0"/>
              </a:spcBef>
              <a:buSzPts val="1100"/>
              <a:buFont typeface="Wingdings" panose="05000000000000000000" pitchFamily="2" charset="2"/>
              <a:buChar char="ü"/>
            </a:pPr>
            <a:r>
              <a:rPr lang="es-MX" sz="1100" dirty="0">
                <a:sym typeface="Arial"/>
              </a:rPr>
              <a:t>BAG</a:t>
            </a:r>
          </a:p>
          <a:p>
            <a:pPr marL="214313" indent="-214313" algn="just">
              <a:lnSpc>
                <a:spcPct val="100000"/>
              </a:lnSpc>
              <a:spcBef>
                <a:spcPts val="0"/>
              </a:spcBef>
              <a:buSzPts val="1100"/>
              <a:buFont typeface="Wingdings" panose="05000000000000000000" pitchFamily="2" charset="2"/>
              <a:buChar char="ü"/>
            </a:pPr>
            <a:r>
              <a:rPr lang="es-MX" sz="1100" dirty="0">
                <a:sym typeface="Arial"/>
              </a:rPr>
              <a:t>Convenio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701" y="1384723"/>
            <a:ext cx="1320906" cy="103328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762401" y="2824572"/>
            <a:ext cx="2728439" cy="931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>
              <a:buClr>
                <a:schemeClr val="accent1"/>
              </a:buClr>
              <a:buSzPts val="1100"/>
              <a:buFont typeface="Wingdings" panose="05000000000000000000" pitchFamily="2" charset="2"/>
              <a:buChar char="ü"/>
            </a:pPr>
            <a:r>
              <a:rPr lang="es-MX" sz="1100" dirty="0">
                <a:latin typeface="Barlow Light"/>
                <a:ea typeface="Barlow Light"/>
                <a:cs typeface="Barlow Light"/>
                <a:sym typeface="Barlow Light"/>
              </a:rPr>
              <a:t>Verificar cuentas presupuestarias establecidas en convenio.</a:t>
            </a:r>
          </a:p>
          <a:p>
            <a:pPr marL="214313" indent="-214313" algn="just">
              <a:buClr>
                <a:schemeClr val="accent1"/>
              </a:buClr>
              <a:buSzPts val="1100"/>
              <a:buFont typeface="Wingdings" panose="05000000000000000000" pitchFamily="2" charset="2"/>
              <a:buChar char="ü"/>
            </a:pPr>
            <a:r>
              <a:rPr lang="es-MX" sz="1100" dirty="0">
                <a:latin typeface="Barlow Light"/>
                <a:ea typeface="Barlow Light"/>
                <a:cs typeface="Barlow Light"/>
                <a:sym typeface="Barlow Light"/>
              </a:rPr>
              <a:t>Verificar montos aprobados por convenio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s-MX" sz="105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307" y="2484736"/>
            <a:ext cx="3720956" cy="1283765"/>
          </a:xfrm>
          <a:prstGeom prst="rect">
            <a:avLst/>
          </a:prstGeom>
        </p:spPr>
      </p:pic>
      <p:sp>
        <p:nvSpPr>
          <p:cNvPr id="22" name="Google Shape;598;p28"/>
          <p:cNvSpPr txBox="1">
            <a:spLocks/>
          </p:cNvSpPr>
          <p:nvPr/>
        </p:nvSpPr>
        <p:spPr>
          <a:xfrm>
            <a:off x="762401" y="4114476"/>
            <a:ext cx="2099594" cy="445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14313" indent="-214313" algn="just">
              <a:buClr>
                <a:schemeClr val="accent1"/>
              </a:buClr>
              <a:buSzPts val="1100"/>
              <a:buFont typeface="Wingdings" panose="05000000000000000000" pitchFamily="2" charset="2"/>
              <a:buChar char="ü"/>
            </a:pPr>
            <a:r>
              <a:rPr lang="es-MX" sz="1100">
                <a:latin typeface="Barlow Light"/>
                <a:ea typeface="Barlow Light"/>
                <a:cs typeface="Barlow Light"/>
              </a:rPr>
              <a:t>Descripción de glosas</a:t>
            </a:r>
            <a:endParaRPr lang="es-MX" sz="1100" dirty="0">
              <a:latin typeface="Barlow Light"/>
              <a:ea typeface="Barlow Light"/>
              <a:cs typeface="Barlow Light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706" y="3835225"/>
            <a:ext cx="4581680" cy="12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5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RECOMENDACIONES GENERALES</a:t>
            </a:r>
            <a:r>
              <a:rPr lang="es-419" dirty="0"/>
              <a:t> </a:t>
            </a:r>
            <a:endParaRPr dirty="0"/>
          </a:p>
        </p:txBody>
      </p:sp>
      <p:sp>
        <p:nvSpPr>
          <p:cNvPr id="522" name="Google Shape;522;p14"/>
          <p:cNvSpPr txBox="1">
            <a:spLocks noGrp="1"/>
          </p:cNvSpPr>
          <p:nvPr>
            <p:ph type="body" idx="2"/>
          </p:nvPr>
        </p:nvSpPr>
        <p:spPr>
          <a:xfrm>
            <a:off x="4849300" y="1427481"/>
            <a:ext cx="3770825" cy="116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1600" b="1" dirty="0">
                <a:solidFill>
                  <a:schemeClr val="dk2"/>
                </a:solidFill>
              </a:rPr>
              <a:t>NUEVA VERSIÓN DEL PROYECTO</a:t>
            </a:r>
            <a:endParaRPr sz="1600" b="1" dirty="0">
              <a:solidFill>
                <a:schemeClr val="dk2"/>
              </a:solidFill>
            </a:endParaRPr>
          </a:p>
          <a:p>
            <a:pPr marL="171450" indent="-171450" algn="just">
              <a:spcBef>
                <a:spcPts val="0"/>
              </a:spcBef>
            </a:pPr>
            <a:r>
              <a:rPr lang="es-MX" sz="1200" dirty="0"/>
              <a:t>Decisión del Comité</a:t>
            </a:r>
          </a:p>
          <a:p>
            <a:pPr marL="171450" indent="-171450" algn="just">
              <a:spcBef>
                <a:spcPts val="0"/>
              </a:spcBef>
            </a:pPr>
            <a:r>
              <a:rPr lang="es-MX" sz="1200" dirty="0"/>
              <a:t>Comunicación Entidad Beneficiaria</a:t>
            </a:r>
          </a:p>
          <a:p>
            <a:pPr marL="171450" indent="-171450" algn="just">
              <a:spcBef>
                <a:spcPts val="0"/>
              </a:spcBef>
            </a:pPr>
            <a:r>
              <a:rPr lang="es-MX" sz="1200" dirty="0"/>
              <a:t>Ajustar Actividades y Presupuesto de acuerdo a la nueva realidad sin alterar objetivos </a:t>
            </a:r>
            <a:endParaRPr sz="1200" dirty="0"/>
          </a:p>
          <a:p>
            <a:pPr marL="0" indent="0">
              <a:spcBef>
                <a:spcPts val="0"/>
              </a:spcBef>
              <a:buNone/>
            </a:pPr>
            <a:endParaRPr sz="1600" b="1" dirty="0">
              <a:solidFill>
                <a:schemeClr val="dk2"/>
              </a:solidFill>
            </a:endParaRPr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734499" y="1434056"/>
            <a:ext cx="3770825" cy="1114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1600" b="1" dirty="0">
                <a:solidFill>
                  <a:schemeClr val="dk2"/>
                </a:solidFill>
              </a:rPr>
              <a:t>CONOCIMIENTO DEL NEGOCIO</a:t>
            </a:r>
          </a:p>
          <a:p>
            <a:pPr marL="0" lvl="0" indent="0" algn="just">
              <a:buNone/>
            </a:pPr>
            <a:r>
              <a:rPr lang="en-US" sz="1200" dirty="0"/>
              <a:t>Se debe tener conocimiento del instrumento y del Proyecto que se configura, la claridad de los objetivos Generales y los Objetivos Específicos.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524" name="Google Shape;524;p14"/>
          <p:cNvSpPr txBox="1">
            <a:spLocks noGrp="1"/>
          </p:cNvSpPr>
          <p:nvPr>
            <p:ph type="body" idx="2"/>
          </p:nvPr>
        </p:nvSpPr>
        <p:spPr>
          <a:xfrm>
            <a:off x="988354" y="2597224"/>
            <a:ext cx="7515900" cy="21342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chemeClr val="dk2"/>
                </a:solidFill>
              </a:rPr>
              <a:t>APLICACIÓN DE BASES Y OTROS</a:t>
            </a:r>
          </a:p>
          <a:p>
            <a:pPr lvl="0" algn="just"/>
            <a:r>
              <a:rPr lang="es-ES" sz="1200" dirty="0"/>
              <a:t>Considerar las bases del Instrumento en lo que respecta a porcentajes de cofinanciamiento, restricciones y particularidades</a:t>
            </a:r>
          </a:p>
          <a:p>
            <a:pPr lvl="0" algn="just"/>
            <a:r>
              <a:rPr lang="es-ES" sz="1200" dirty="0"/>
              <a:t>Condiciones de adjudicación del Comité,  tener presente las condiciones que el comité recomendó tanto en actividades y presupuesto</a:t>
            </a:r>
          </a:p>
          <a:p>
            <a:pPr lvl="0" algn="just"/>
            <a:r>
              <a:rPr lang="es-ES" sz="1200" dirty="0"/>
              <a:t>Considerar las BAG.</a:t>
            </a:r>
          </a:p>
          <a:p>
            <a:pPr lvl="0" algn="just"/>
            <a:r>
              <a:rPr lang="es-ES" sz="1200" dirty="0"/>
              <a:t>Considerar los Manuales de Rendición</a:t>
            </a:r>
          </a:p>
          <a:p>
            <a:pPr lvl="0" algn="just"/>
            <a:r>
              <a:rPr lang="es-ES" sz="1200" dirty="0"/>
              <a:t>Convenio del Subsidio.</a:t>
            </a:r>
            <a:endParaRPr lang="es-MX" sz="1200" dirty="0">
              <a:solidFill>
                <a:schemeClr val="dk2"/>
              </a:solidFill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Gráfico 2" descr="Reloj despertador">
            <a:extLst>
              <a:ext uri="{FF2B5EF4-FFF2-40B4-BE49-F238E27FC236}">
                <a16:creationId xmlns:a16="http://schemas.microsoft.com/office/drawing/2014/main" id="{E5511F84-97CF-4E65-A092-A9DE3C9E2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54" y="246687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6158882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1. </a:t>
            </a:r>
            <a:r>
              <a:rPr lang="es-419" sz="3200" dirty="0"/>
              <a:t>INSTRUCCIONES GENERALES</a:t>
            </a:r>
            <a:endParaRPr sz="3200" dirty="0"/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1"/>
          </p:nvPr>
        </p:nvSpPr>
        <p:spPr>
          <a:xfrm>
            <a:off x="603425" y="2796060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</a:t>
            </a:r>
            <a:r>
              <a:rPr lang="es-419" dirty="0"/>
              <a:t>spectos transversales a todos los proyectos configurados.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6"/>
          <p:cNvSpPr txBox="1">
            <a:spLocks noGrp="1"/>
          </p:cNvSpPr>
          <p:nvPr>
            <p:ph type="ctrTitle" idx="4294967295"/>
          </p:nvPr>
        </p:nvSpPr>
        <p:spPr>
          <a:xfrm>
            <a:off x="1298862" y="500714"/>
            <a:ext cx="6122664" cy="83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dirty="0">
                <a:solidFill>
                  <a:schemeClr val="dk1"/>
                </a:solidFill>
              </a:rPr>
              <a:t>Cuenta Presupuestaria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537" name="Google Shape;537;p16"/>
          <p:cNvSpPr txBox="1">
            <a:spLocks noGrp="1"/>
          </p:cNvSpPr>
          <p:nvPr>
            <p:ph type="subTitle" idx="4294967295"/>
          </p:nvPr>
        </p:nvSpPr>
        <p:spPr>
          <a:xfrm>
            <a:off x="969252" y="1553274"/>
            <a:ext cx="7521252" cy="30895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just">
              <a:buNone/>
            </a:pPr>
            <a:r>
              <a:rPr lang="es-ES" sz="1800" dirty="0"/>
              <a:t>Corresponde a un plan de cuentas determinadas por bases y que su objetivo es para tener una distribución ordenada del presupuesto para un mayor control del los recursos financieros que se pagaran en el desarrollo de las actividades del proyecto.</a:t>
            </a:r>
          </a:p>
          <a:p>
            <a:pPr algn="just"/>
            <a:r>
              <a:rPr lang="es-ES" sz="1800" dirty="0"/>
              <a:t>RRHH</a:t>
            </a:r>
          </a:p>
          <a:p>
            <a:pPr algn="just"/>
            <a:r>
              <a:rPr lang="es-ES" sz="1800" dirty="0"/>
              <a:t>OPERACIÓN</a:t>
            </a:r>
          </a:p>
          <a:p>
            <a:pPr algn="just"/>
            <a:r>
              <a:rPr lang="es-ES" sz="1800" dirty="0"/>
              <a:t>INVERSIÓN</a:t>
            </a:r>
          </a:p>
          <a:p>
            <a:pPr algn="just"/>
            <a:r>
              <a:rPr lang="es-ES" sz="1800" dirty="0"/>
              <a:t>ADM.</a:t>
            </a:r>
            <a:endParaRPr lang="es-419" sz="1800" dirty="0"/>
          </a:p>
          <a:p>
            <a:pPr marL="76200" indent="0">
              <a:buNone/>
            </a:pPr>
            <a:endParaRPr lang="es-419" dirty="0">
              <a:highlight>
                <a:schemeClr val="accent1"/>
              </a:highlight>
            </a:endParaRPr>
          </a:p>
        </p:txBody>
      </p:sp>
      <p:sp>
        <p:nvSpPr>
          <p:cNvPr id="538" name="Google Shape;538;p16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6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6"/>
          <p:cNvSpPr txBox="1">
            <a:spLocks noGrp="1"/>
          </p:cNvSpPr>
          <p:nvPr>
            <p:ph type="ctrTitle" idx="4294967295"/>
          </p:nvPr>
        </p:nvSpPr>
        <p:spPr>
          <a:xfrm>
            <a:off x="1298862" y="500714"/>
            <a:ext cx="6122664" cy="83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dirty="0">
                <a:solidFill>
                  <a:schemeClr val="dk1"/>
                </a:solidFill>
              </a:rPr>
              <a:t>Ítem Presupuestario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537" name="Google Shape;537;p16"/>
          <p:cNvSpPr txBox="1">
            <a:spLocks noGrp="1"/>
          </p:cNvSpPr>
          <p:nvPr>
            <p:ph type="subTitle" idx="4294967295"/>
          </p:nvPr>
        </p:nvSpPr>
        <p:spPr>
          <a:xfrm>
            <a:off x="969252" y="1553274"/>
            <a:ext cx="7521252" cy="34333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just">
              <a:buNone/>
            </a:pPr>
            <a:r>
              <a:rPr lang="es-ES" sz="1800" dirty="0"/>
              <a:t>Corresponde a identificar el programa de gastos de una cuenta para imputar en forma cronológica y ordenada el recursos pagado producto del desarrollo de las actividades del proyecto, como por ejemplo:</a:t>
            </a:r>
          </a:p>
          <a:p>
            <a:pPr algn="just"/>
            <a:r>
              <a:rPr lang="es-ES" sz="1800" dirty="0"/>
              <a:t>Equipo de trabajo</a:t>
            </a:r>
          </a:p>
          <a:p>
            <a:pPr algn="just"/>
            <a:r>
              <a:rPr lang="es-ES" sz="1800" dirty="0"/>
              <a:t>Viajes</a:t>
            </a:r>
          </a:p>
          <a:p>
            <a:pPr algn="just"/>
            <a:r>
              <a:rPr lang="es-ES" sz="1800" dirty="0"/>
              <a:t>Consultorías</a:t>
            </a:r>
          </a:p>
          <a:p>
            <a:pPr algn="just"/>
            <a:r>
              <a:rPr lang="es-ES" sz="1800" dirty="0"/>
              <a:t>Talleres</a:t>
            </a:r>
          </a:p>
          <a:p>
            <a:pPr algn="just"/>
            <a:r>
              <a:rPr lang="es-ES" sz="1800" dirty="0"/>
              <a:t>Materiales</a:t>
            </a:r>
          </a:p>
          <a:p>
            <a:pPr algn="just"/>
            <a:r>
              <a:rPr lang="es-ES" sz="1800" dirty="0"/>
              <a:t>Maquinaria</a:t>
            </a:r>
          </a:p>
          <a:p>
            <a:pPr marL="76200" indent="0">
              <a:buNone/>
            </a:pPr>
            <a:endParaRPr lang="es-419" dirty="0">
              <a:highlight>
                <a:schemeClr val="accent1"/>
              </a:highlight>
            </a:endParaRPr>
          </a:p>
        </p:txBody>
      </p:sp>
      <p:sp>
        <p:nvSpPr>
          <p:cNvPr id="538" name="Google Shape;538;p16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7</a:t>
            </a:fld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0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6"/>
          <p:cNvSpPr txBox="1">
            <a:spLocks noGrp="1"/>
          </p:cNvSpPr>
          <p:nvPr>
            <p:ph type="ctrTitle" idx="4294967295"/>
          </p:nvPr>
        </p:nvSpPr>
        <p:spPr>
          <a:xfrm>
            <a:off x="1298862" y="500714"/>
            <a:ext cx="6122664" cy="83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dirty="0">
                <a:solidFill>
                  <a:schemeClr val="dk1"/>
                </a:solidFill>
              </a:rPr>
              <a:t>Descripción del </a:t>
            </a:r>
            <a:r>
              <a:rPr lang="es-419" sz="3600" dirty="0" err="1">
                <a:solidFill>
                  <a:schemeClr val="dk1"/>
                </a:solidFill>
              </a:rPr>
              <a:t>Item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537" name="Google Shape;537;p16"/>
          <p:cNvSpPr txBox="1">
            <a:spLocks noGrp="1"/>
          </p:cNvSpPr>
          <p:nvPr>
            <p:ph type="subTitle" idx="4294967295"/>
          </p:nvPr>
        </p:nvSpPr>
        <p:spPr>
          <a:xfrm>
            <a:off x="969252" y="1553274"/>
            <a:ext cx="7521252" cy="29365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just">
              <a:buNone/>
            </a:pPr>
            <a:r>
              <a:rPr lang="es-ES" sz="1800" dirty="0"/>
              <a:t>En este campo, se debe especificar el motivo del ítem, describiendo la forma como se pretende gastar el recurso, por ejemplo:</a:t>
            </a:r>
          </a:p>
          <a:p>
            <a:pPr algn="just"/>
            <a:r>
              <a:rPr lang="es-ES" sz="1800" dirty="0"/>
              <a:t>Ítem Viajes Internacionales:</a:t>
            </a:r>
          </a:p>
          <a:p>
            <a:pPr algn="just"/>
            <a:r>
              <a:rPr lang="es-ES" sz="1800" dirty="0"/>
              <a:t>Descripción : Viajes a Latinoamérica para búsqueda de mercado…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Ítem: materiales </a:t>
            </a:r>
          </a:p>
          <a:p>
            <a:pPr algn="just"/>
            <a:r>
              <a:rPr lang="es-ES" sz="1800" dirty="0"/>
              <a:t>Descripción: adquisición de materiales para armar prototipo a escala de…</a:t>
            </a:r>
            <a:endParaRPr lang="es-419" sz="1800" dirty="0"/>
          </a:p>
          <a:p>
            <a:pPr marL="76200" indent="0">
              <a:buNone/>
            </a:pPr>
            <a:endParaRPr lang="es-419" dirty="0">
              <a:highlight>
                <a:schemeClr val="accent1"/>
              </a:highlight>
            </a:endParaRPr>
          </a:p>
        </p:txBody>
      </p:sp>
      <p:sp>
        <p:nvSpPr>
          <p:cNvPr id="538" name="Google Shape;538;p16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8</a:t>
            </a:fld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0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6"/>
          <p:cNvSpPr txBox="1">
            <a:spLocks noGrp="1"/>
          </p:cNvSpPr>
          <p:nvPr>
            <p:ph type="ctrTitle" idx="4294967295"/>
          </p:nvPr>
        </p:nvSpPr>
        <p:spPr>
          <a:xfrm>
            <a:off x="1298862" y="500714"/>
            <a:ext cx="6122664" cy="83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dirty="0">
                <a:solidFill>
                  <a:schemeClr val="dk1"/>
                </a:solidFill>
              </a:rPr>
              <a:t>Glosa del Ítem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537" name="Google Shape;537;p16"/>
          <p:cNvSpPr txBox="1">
            <a:spLocks noGrp="1"/>
          </p:cNvSpPr>
          <p:nvPr>
            <p:ph type="subTitle" idx="4294967295"/>
          </p:nvPr>
        </p:nvSpPr>
        <p:spPr>
          <a:xfrm>
            <a:off x="969252" y="1553274"/>
            <a:ext cx="7521252" cy="30895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just">
              <a:buNone/>
            </a:pPr>
            <a:r>
              <a:rPr lang="es-ES" sz="1800" dirty="0"/>
              <a:t>En este campo, que se encuentra en cada </a:t>
            </a:r>
            <a:r>
              <a:rPr lang="es-ES" sz="1800" dirty="0" err="1"/>
              <a:t>item</a:t>
            </a:r>
            <a:r>
              <a:rPr lang="es-ES" sz="1800" dirty="0"/>
              <a:t>, es para describir los posibles gastos que se harán producto del desarrollo de las actividades del proyecto, por ejemplo:</a:t>
            </a:r>
          </a:p>
          <a:p>
            <a:pPr algn="just"/>
            <a:r>
              <a:rPr lang="es-ES" sz="1800" dirty="0"/>
              <a:t>Ítem Viajes Internacionales:</a:t>
            </a:r>
          </a:p>
          <a:p>
            <a:pPr algn="just"/>
            <a:r>
              <a:rPr lang="es-ES" sz="1800" dirty="0"/>
              <a:t>Descripción : Viajes a Latinoamérica para búsqueda de mercado…</a:t>
            </a:r>
          </a:p>
          <a:p>
            <a:pPr algn="just"/>
            <a:r>
              <a:rPr lang="es-ES" sz="1800" dirty="0"/>
              <a:t>Glosa: Gastos en pasajes, viáticos estadías, alimentación, traslados, reuniones, etc.</a:t>
            </a:r>
          </a:p>
          <a:p>
            <a:pPr marL="76200" indent="0" algn="just">
              <a:buNone/>
            </a:pPr>
            <a:endParaRPr lang="es-419" dirty="0">
              <a:highlight>
                <a:schemeClr val="accent1"/>
              </a:highlight>
            </a:endParaRPr>
          </a:p>
        </p:txBody>
      </p:sp>
      <p:sp>
        <p:nvSpPr>
          <p:cNvPr id="538" name="Google Shape;538;p16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9</a:t>
            </a:fld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27417"/>
      </p:ext>
    </p:extLst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8BF06BA8577242BB950916579CA192" ma:contentTypeVersion="14" ma:contentTypeDescription="Crear nuevo documento." ma:contentTypeScope="" ma:versionID="a36c0212a561350383dc0b7e77c5f16d">
  <xsd:schema xmlns:xsd="http://www.w3.org/2001/XMLSchema" xmlns:xs="http://www.w3.org/2001/XMLSchema" xmlns:p="http://schemas.microsoft.com/office/2006/metadata/properties" xmlns:ns2="b7ce6118-abdd-42c9-a3cc-6f7a7d9cd250" xmlns:ns3="1d62d73e-1c28-4793-9272-f3cec22d4f6e" targetNamespace="http://schemas.microsoft.com/office/2006/metadata/properties" ma:root="true" ma:fieldsID="a60bc300d84b97271920019831832823" ns2:_="" ns3:_="">
    <xsd:import namespace="b7ce6118-abdd-42c9-a3cc-6f7a7d9cd250"/>
    <xsd:import namespace="1d62d73e-1c28-4793-9272-f3cec22d4f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e6118-abdd-42c9-a3cc-6f7a7d9cd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6930227d-965d-4741-b43f-4ac5cbdeb3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2d73e-1c28-4793-9272-f3cec22d4f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7d39b9d-b758-45c8-a795-5c35a7918111}" ma:internalName="TaxCatchAll" ma:showField="CatchAllData" ma:web="1d62d73e-1c28-4793-9272-f3cec22d4f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CF1B09-4332-4351-8827-3098F1B7F760}"/>
</file>

<file path=customXml/itemProps2.xml><?xml version="1.0" encoding="utf-8"?>
<ds:datastoreItem xmlns:ds="http://schemas.openxmlformats.org/officeDocument/2006/customXml" ds:itemID="{092EB967-47D0-4613-95D3-34844AB9D9B0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805</TotalTime>
  <Words>857</Words>
  <Application>Microsoft Office PowerPoint</Application>
  <PresentationFormat>Presentación en pantalla (16:9)</PresentationFormat>
  <Paragraphs>134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Barlow Light</vt:lpstr>
      <vt:lpstr>Barlow SemiBold</vt:lpstr>
      <vt:lpstr>Barlow</vt:lpstr>
      <vt:lpstr>Wingdings</vt:lpstr>
      <vt:lpstr>Arial</vt:lpstr>
      <vt:lpstr>PMingLiU-ExtB</vt:lpstr>
      <vt:lpstr>Lodovico template</vt:lpstr>
      <vt:lpstr>PROCESO DE CONFIGURACIÓN DE UN PROYECTO</vt:lpstr>
      <vt:lpstr>REQUISITOS PARA ASIGNAR SOLICITUDES</vt:lpstr>
      <vt:lpstr>CONSIDERACIONES GENERALES PARA REVISAR SOLICITUDES</vt:lpstr>
      <vt:lpstr>RECOMENDACIONES GENERALES </vt:lpstr>
      <vt:lpstr>1. INSTRUCCIONES GENERALES</vt:lpstr>
      <vt:lpstr>Cuenta Presupuestaria</vt:lpstr>
      <vt:lpstr>Ítem Presupuestario</vt:lpstr>
      <vt:lpstr>Descripción del Item</vt:lpstr>
      <vt:lpstr>Glosa del Ítem</vt:lpstr>
      <vt:lpstr>2. DETALLE DE CUENTAS </vt:lpstr>
      <vt:lpstr>PRESUPUESTO TOTAL O PARCIALMENTE CON CARGO AL SUBSIDIO</vt:lpstr>
      <vt:lpstr>PRESUPUESTO TOTAL O PARCIALMENTE CON CARGO AL SUBSIDIO</vt:lpstr>
      <vt:lpstr>PRESUPUESTO TOTAL O PARCIALMENTE CON CARGO AL SUBSIDIO</vt:lpstr>
      <vt:lpstr>PRESUPUESTO TOTAL O PARCIALMENTE CON CARGO AL SUBSIDIO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RENDICION DE GASTOS PROYECTOS CORFO 2020</dc:title>
  <dc:creator>Lorena Sepúlveda Cartes</dc:creator>
  <cp:lastModifiedBy>Guillermo Muñoz Muñoz</cp:lastModifiedBy>
  <cp:revision>50</cp:revision>
  <dcterms:modified xsi:type="dcterms:W3CDTF">2023-12-13T11:36:09Z</dcterms:modified>
</cp:coreProperties>
</file>