
<file path=[Content_Types].xml><?xml version="1.0" encoding="utf-8"?>
<Types xmlns="http://schemas.openxmlformats.org/package/2006/content-types">
  <Default Extension="gif" ContentType="image/gif"/>
  <Default Extension="jpeg" ContentType="image/jpeg"/>
  <Default Extension="png" ContentType="image/png"/>
  <Default Extension="rels" ContentType="application/vnd.openxmlformats-package.relationships+xml"/>
  <Default Extension="svg" ContentType="image/svg+xml"/>
  <Default Extension="wdp" ContentType="image/vnd.ms-photo"/>
  <Default Extension="xml" ContentType="application/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Layouts/slideLayout1.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notesSlides/notesSlide1.xml" ContentType="application/vnd.openxmlformats-officedocument.presentationml.notesSlide+xml"/>
  <Override PartName="/ppt/notesSlides/notesSlide7.xml" ContentType="application/vnd.openxmlformats-officedocument.presentationml.notesSlide+xml"/>
  <Override PartName="/ppt/slideLayouts/slideLayout2.xml" ContentType="application/vnd.openxmlformats-officedocument.presentationml.slideLayout+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8.xml" ContentType="application/vnd.openxmlformats-officedocument.presentationml.notesSlide+xml"/>
  <Override PartName="/ppt/notesMasters/notesMaster1.xml" ContentType="application/vnd.openxmlformats-officedocument.presentationml.notesMaster+xml"/>
  <Override PartName="/ppt/theme/theme1.xml" ContentType="application/vnd.openxmlformats-officedocument.theme+xml"/>
  <Override PartName="/ppt/theme/theme2.xml" ContentType="application/vnd.openxmlformats-officedocument.theme+xml"/>
  <Override PartName="/ppt/theme/theme3.xml" ContentType="application/vnd.openxmlformats-officedocument.theme+xml"/>
  <Override PartName="/ppt/presProps.xml" ContentType="application/vnd.openxmlformats-officedocument.presentationml.presProps+xml"/>
  <Override PartName="/ppt/viewProps.xml" ContentType="application/vnd.openxmlformats-officedocument.presentationml.viewProps+xml"/>
  <Override PartName="/ppt/tableStyles.xml" ContentType="application/vnd.openxmlformats-officedocument.presentationml.tableStyles+xml"/>
  <Override PartName="/docProps/core.xml" ContentType="application/vnd.openxmlformats-package.core-properties+xml"/>
  <Override PartName="/docProps/app.xml" ContentType="application/vnd.openxmlformats-officedocument.extended-properties+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48" r:id="rId1"/>
    <p:sldMasterId id="2147483660" r:id="rId2"/>
  </p:sldMasterIdLst>
  <p:notesMasterIdLst>
    <p:notesMasterId r:id="rId27"/>
  </p:notesMasterIdLst>
  <p:sldIdLst>
    <p:sldId id="690" r:id="rId3"/>
    <p:sldId id="288" r:id="rId4"/>
    <p:sldId id="287" r:id="rId5"/>
    <p:sldId id="292" r:id="rId6"/>
    <p:sldId id="689" r:id="rId7"/>
    <p:sldId id="687" r:id="rId8"/>
    <p:sldId id="772" r:id="rId9"/>
    <p:sldId id="277" r:id="rId10"/>
    <p:sldId id="291" r:id="rId11"/>
    <p:sldId id="285" r:id="rId12"/>
    <p:sldId id="4032" r:id="rId13"/>
    <p:sldId id="686" r:id="rId14"/>
    <p:sldId id="781" r:id="rId15"/>
    <p:sldId id="4036" r:id="rId16"/>
    <p:sldId id="4037" r:id="rId17"/>
    <p:sldId id="275" r:id="rId18"/>
    <p:sldId id="271" r:id="rId19"/>
    <p:sldId id="4039" r:id="rId20"/>
    <p:sldId id="4040" r:id="rId21"/>
    <p:sldId id="4035" r:id="rId22"/>
    <p:sldId id="4034" r:id="rId23"/>
    <p:sldId id="4042" r:id="rId24"/>
    <p:sldId id="682" r:id="rId25"/>
    <p:sldId id="4041" r:id="rId26"/>
  </p:sldIdLst>
  <p:sldSz cx="12192000" cy="6858000"/>
  <p:notesSz cx="6858000" cy="9144000"/>
  <p:defaultTextStyle>
    <a:defPPr>
      <a:defRPr lang="es-CL"/>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FBFBFB"/>
    <a:srgbClr val="000091"/>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Estilo medio 2 - Énfasis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3B4B98B0-60AC-42C2-AFA5-B58CD77FA1E5}" styleName="Estilo claro 1 - Acento 1">
    <a:wholeTbl>
      <a:tcTxStyle>
        <a:fontRef idx="minor">
          <a:scrgbClr r="0" g="0" b="0"/>
        </a:fontRef>
        <a:schemeClr val="tx1"/>
      </a:tcTxStyle>
      <a:tcStyle>
        <a:tcBdr>
          <a:left>
            <a:ln>
              <a:noFill/>
            </a:ln>
          </a:left>
          <a:right>
            <a:ln>
              <a:noFill/>
            </a:ln>
          </a:right>
          <a:top>
            <a:ln w="12700" cmpd="sng">
              <a:solidFill>
                <a:schemeClr val="accent1"/>
              </a:solidFill>
            </a:ln>
          </a:top>
          <a:bottom>
            <a:ln w="12700" cmpd="sng">
              <a:solidFill>
                <a:schemeClr val="accent1"/>
              </a:solidFill>
            </a:ln>
          </a:bottom>
          <a:insideH>
            <a:ln>
              <a:noFill/>
            </a:ln>
          </a:insideH>
          <a:insideV>
            <a:ln>
              <a:noFill/>
            </a:ln>
          </a:insideV>
        </a:tcBdr>
        <a:fill>
          <a:noFill/>
        </a:fill>
      </a:tcStyle>
    </a:wholeTbl>
    <a:band1H>
      <a:tcStyle>
        <a:tcBdr/>
        <a:fill>
          <a:solidFill>
            <a:schemeClr val="accent1">
              <a:alpha val="20000"/>
            </a:schemeClr>
          </a:solidFill>
        </a:fill>
      </a:tcStyle>
    </a:band1H>
    <a:band2H>
      <a:tcStyle>
        <a:tcBdr/>
      </a:tcStyle>
    </a:band2H>
    <a:band1V>
      <a:tcStyle>
        <a:tcBdr/>
        <a:fill>
          <a:solidFill>
            <a:schemeClr val="accent1">
              <a:alpha val="20000"/>
            </a:schemeClr>
          </a:solidFill>
        </a:fill>
      </a:tcStyle>
    </a:band1V>
    <a:lastCol>
      <a:tcTxStyle b="on"/>
      <a:tcStyle>
        <a:tcBdr/>
      </a:tcStyle>
    </a:lastCol>
    <a:firstCol>
      <a:tcTxStyle b="on"/>
      <a:tcStyle>
        <a:tcBdr/>
      </a:tcStyle>
    </a:firstCol>
    <a:lastRow>
      <a:tcTxStyle b="on"/>
      <a:tcStyle>
        <a:tcBdr>
          <a:top>
            <a:ln w="12700" cmpd="sng">
              <a:solidFill>
                <a:schemeClr val="accent1"/>
              </a:solidFill>
            </a:ln>
          </a:top>
        </a:tcBdr>
        <a:fill>
          <a:noFill/>
        </a:fill>
      </a:tcStyle>
    </a:lastRow>
    <a:firstRow>
      <a:tcTxStyle b="on"/>
      <a:tcStyle>
        <a:tcBdr>
          <a:bottom>
            <a:ln w="12700" cmpd="sng">
              <a:solidFill>
                <a:schemeClr val="accent1"/>
              </a:solidFill>
            </a:ln>
          </a:bottom>
        </a:tcBdr>
        <a:fill>
          <a:noFill/>
        </a:fill>
      </a:tcStyle>
    </a:firstRow>
  </a:tblStyle>
  <a:tblStyle styleId="{8799B23B-EC83-4686-B30A-512413B5E67A}" styleName="Estilo claro 3 - Acento 3">
    <a:wholeTbl>
      <a:tcTxStyle>
        <a:fontRef idx="minor">
          <a:scrgbClr r="0" g="0" b="0"/>
        </a:fontRef>
        <a:schemeClr val="tx1"/>
      </a:tcTxStyle>
      <a:tcStyle>
        <a:tcBdr>
          <a:left>
            <a:ln w="12700" cmpd="sng">
              <a:solidFill>
                <a:schemeClr val="accent3"/>
              </a:solidFill>
            </a:ln>
          </a:left>
          <a:right>
            <a:ln w="12700" cmpd="sng">
              <a:solidFill>
                <a:schemeClr val="accent3"/>
              </a:solidFill>
            </a:ln>
          </a:right>
          <a:top>
            <a:ln w="12700" cmpd="sng">
              <a:solidFill>
                <a:schemeClr val="accent3"/>
              </a:solidFill>
            </a:ln>
          </a:top>
          <a:bottom>
            <a:ln w="12700" cmpd="sng">
              <a:solidFill>
                <a:schemeClr val="accent3"/>
              </a:solidFill>
            </a:ln>
          </a:bottom>
          <a:insideH>
            <a:ln w="12700" cmpd="sng">
              <a:solidFill>
                <a:schemeClr val="accent3"/>
              </a:solidFill>
            </a:ln>
          </a:insideH>
          <a:insideV>
            <a:ln w="12700" cmpd="sng">
              <a:solidFill>
                <a:schemeClr val="accent3"/>
              </a:solidFill>
            </a:ln>
          </a:insideV>
        </a:tcBdr>
        <a:fill>
          <a:noFill/>
        </a:fill>
      </a:tcStyle>
    </a:wholeTbl>
    <a:band1H>
      <a:tcStyle>
        <a:tcBdr/>
        <a:fill>
          <a:solidFill>
            <a:schemeClr val="accent3">
              <a:alpha val="20000"/>
            </a:schemeClr>
          </a:solidFill>
        </a:fill>
      </a:tcStyle>
    </a:band1H>
    <a:band1V>
      <a:tcStyle>
        <a:tcBdr/>
        <a:fill>
          <a:solidFill>
            <a:schemeClr val="accent3">
              <a:alpha val="20000"/>
            </a:schemeClr>
          </a:solidFill>
        </a:fill>
      </a:tcStyle>
    </a:band1V>
    <a:lastCol>
      <a:tcTxStyle b="on"/>
      <a:tcStyle>
        <a:tcBdr/>
      </a:tcStyle>
    </a:lastCol>
    <a:firstCol>
      <a:tcTxStyle b="on"/>
      <a:tcStyle>
        <a:tcBdr/>
      </a:tcStyle>
    </a:firstCol>
    <a:lastRow>
      <a:tcTxStyle b="on"/>
      <a:tcStyle>
        <a:tcBdr>
          <a:top>
            <a:ln w="50800" cmpd="dbl">
              <a:solidFill>
                <a:schemeClr val="accent3"/>
              </a:solidFill>
            </a:ln>
          </a:top>
        </a:tcBdr>
        <a:fill>
          <a:noFill/>
        </a:fill>
      </a:tcStyle>
    </a:lastRow>
    <a:firstRow>
      <a:tcTxStyle b="on"/>
      <a:tcStyle>
        <a:tcBdr>
          <a:bottom>
            <a:ln w="25400" cmpd="sng">
              <a:solidFill>
                <a:schemeClr val="accent3"/>
              </a:solidFill>
            </a:ln>
          </a:bottom>
        </a:tcBdr>
        <a:fill>
          <a:noFill/>
        </a:fill>
      </a:tcStyle>
    </a:firstRow>
  </a:tblStyle>
  <a:tblStyle styleId="{2D5ABB26-0587-4C30-8999-92F81FD0307C}" styleName="Sin estilo ni cuadrícula">
    <a:wholeTbl>
      <a:tcTxStyle>
        <a:fontRef idx="minor">
          <a:scrgbClr r="0" g="0" b="0"/>
        </a:fontRef>
        <a:schemeClr val="tx1"/>
      </a:tcTxStyle>
      <a:tcStyle>
        <a:tcBdr>
          <a:left>
            <a:ln>
              <a:noFill/>
            </a:ln>
          </a:left>
          <a:right>
            <a:ln>
              <a:noFill/>
            </a:ln>
          </a:right>
          <a:top>
            <a:ln>
              <a:noFill/>
            </a:ln>
          </a:top>
          <a:bottom>
            <a:ln>
              <a:noFill/>
            </a:ln>
          </a:bottom>
          <a:insideH>
            <a:ln>
              <a:noFill/>
            </a:ln>
          </a:insideH>
          <a:insideV>
            <a:ln>
              <a:noFill/>
            </a:ln>
          </a:insideV>
        </a:tcBdr>
        <a:fill>
          <a:noFill/>
        </a:fill>
      </a:tcStyle>
    </a:wholeTbl>
  </a:tblStyle>
  <a:tblStyle styleId="{616DA210-FB5B-4158-B5E0-FEB733F419BA}" styleName="Estilo claro 3">
    <a:wholeTbl>
      <a:tcTxStyle>
        <a:fontRef idx="minor">
          <a:scrgbClr r="0" g="0" b="0"/>
        </a:fontRef>
        <a:schemeClr val="tx1"/>
      </a:tcTxStyle>
      <a:tcStyle>
        <a:tcBdr>
          <a:left>
            <a:ln w="12700" cmpd="sng">
              <a:solidFill>
                <a:schemeClr val="tx1"/>
              </a:solidFill>
            </a:ln>
          </a:left>
          <a:right>
            <a:ln w="12700" cmpd="sng">
              <a:solidFill>
                <a:schemeClr val="tx1"/>
              </a:solidFill>
            </a:ln>
          </a:right>
          <a:top>
            <a:ln w="12700" cmpd="sng">
              <a:solidFill>
                <a:schemeClr val="tx1"/>
              </a:solidFill>
            </a:ln>
          </a:top>
          <a:bottom>
            <a:ln w="12700" cmpd="sng">
              <a:solidFill>
                <a:schemeClr val="tx1"/>
              </a:solidFill>
            </a:ln>
          </a:bottom>
          <a:insideH>
            <a:ln w="12700" cmpd="sng">
              <a:solidFill>
                <a:schemeClr val="tx1"/>
              </a:solidFill>
            </a:ln>
          </a:insideH>
          <a:insideV>
            <a:ln w="12700" cmpd="sng">
              <a:solidFill>
                <a:schemeClr val="tx1"/>
              </a:solidFill>
            </a:ln>
          </a:insideV>
        </a:tcBdr>
        <a:fill>
          <a:noFill/>
        </a:fill>
      </a:tcStyle>
    </a:wholeTbl>
    <a:band1H>
      <a:tcStyle>
        <a:tcBdr/>
        <a:fill>
          <a:solidFill>
            <a:schemeClr val="tx1">
              <a:alpha val="20000"/>
            </a:schemeClr>
          </a:solidFill>
        </a:fill>
      </a:tcStyle>
    </a:band1H>
    <a:band1V>
      <a:tcStyle>
        <a:tcBdr/>
        <a:fill>
          <a:solidFill>
            <a:schemeClr val="tx1">
              <a:alpha val="20000"/>
            </a:schemeClr>
          </a:solidFill>
        </a:fill>
      </a:tcStyle>
    </a:band1V>
    <a:lastCol>
      <a:tcTxStyle b="on"/>
      <a:tcStyle>
        <a:tcBdr/>
      </a:tcStyle>
    </a:lastCol>
    <a:firstCol>
      <a:tcTxStyle b="on"/>
      <a:tcStyle>
        <a:tcBdr/>
      </a:tcStyle>
    </a:firstCol>
    <a:lastRow>
      <a:tcTxStyle b="on"/>
      <a:tcStyle>
        <a:tcBdr>
          <a:top>
            <a:ln w="50800" cmpd="dbl">
              <a:solidFill>
                <a:schemeClr val="tx1"/>
              </a:solidFill>
            </a:ln>
          </a:top>
        </a:tcBdr>
        <a:fill>
          <a:noFill/>
        </a:fill>
      </a:tcStyle>
    </a:lastRow>
    <a:firstRow>
      <a:tcTxStyle b="on"/>
      <a:tcStyle>
        <a:tcBdr>
          <a:bottom>
            <a:ln w="25400" cmpd="sng">
              <a:solidFill>
                <a:schemeClr val="tx1"/>
              </a:solidFill>
            </a:ln>
          </a:bottom>
        </a:tcBdr>
        <a:fill>
          <a:noFill/>
        </a:fill>
      </a:tcStyle>
    </a:firstRow>
  </a:tblStyle>
  <a:tblStyle styleId="{FABFCF23-3B69-468F-B69F-88F6DE6A72F2}" styleName="Estilo medio 1 - Énfasis 5">
    <a:wholeTbl>
      <a:tcTxStyle>
        <a:fontRef idx="minor">
          <a:scrgbClr r="0" g="0" b="0"/>
        </a:fontRef>
        <a:schemeClr val="dk1"/>
      </a:tcTxStyle>
      <a:tcStyle>
        <a:tcBdr>
          <a:left>
            <a:ln w="12700" cmpd="sng">
              <a:solidFill>
                <a:schemeClr val="accent5"/>
              </a:solidFill>
            </a:ln>
          </a:left>
          <a:right>
            <a:ln w="12700" cmpd="sng">
              <a:solidFill>
                <a:schemeClr val="accent5"/>
              </a:solidFill>
            </a:ln>
          </a:right>
          <a:top>
            <a:ln w="12700" cmpd="sng">
              <a:solidFill>
                <a:schemeClr val="accent5"/>
              </a:solidFill>
            </a:ln>
          </a:top>
          <a:bottom>
            <a:ln w="12700" cmpd="sng">
              <a:solidFill>
                <a:schemeClr val="accent5"/>
              </a:solidFill>
            </a:ln>
          </a:bottom>
          <a:insideH>
            <a:ln w="12700" cmpd="sng">
              <a:solidFill>
                <a:schemeClr val="accent5"/>
              </a:solidFill>
            </a:ln>
          </a:insideH>
          <a:insideV>
            <a:ln>
              <a:noFill/>
            </a:ln>
          </a:insideV>
        </a:tcBdr>
        <a:fill>
          <a:solidFill>
            <a:schemeClr val="lt1"/>
          </a:solidFill>
        </a:fill>
      </a:tcStyle>
    </a:wholeTbl>
    <a:band1H>
      <a:tcStyle>
        <a:tcBdr/>
        <a:fill>
          <a:solidFill>
            <a:schemeClr val="accent5">
              <a:tint val="20000"/>
            </a:schemeClr>
          </a:solidFill>
        </a:fill>
      </a:tcStyle>
    </a:band1H>
    <a:band1V>
      <a:tcStyle>
        <a:tcBdr/>
        <a:fill>
          <a:solidFill>
            <a:schemeClr val="accent5">
              <a:tint val="20000"/>
            </a:schemeClr>
          </a:solidFill>
        </a:fill>
      </a:tcStyle>
    </a:band1V>
    <a:lastCol>
      <a:tcTxStyle b="on"/>
      <a:tcStyle>
        <a:tcBdr/>
      </a:tcStyle>
    </a:lastCol>
    <a:firstCol>
      <a:tcTxStyle b="on"/>
      <a:tcStyle>
        <a:tcBdr/>
      </a:tcStyle>
    </a:firstCol>
    <a:lastRow>
      <a:tcTxStyle b="on"/>
      <a:tcStyle>
        <a:tcBdr>
          <a:top>
            <a:ln w="50800" cmpd="dbl">
              <a:solidFill>
                <a:schemeClr val="accent5"/>
              </a:solidFill>
            </a:ln>
          </a:top>
        </a:tcBdr>
        <a:fill>
          <a:solidFill>
            <a:schemeClr val="lt1"/>
          </a:solidFill>
        </a:fill>
      </a:tcStyle>
    </a:lastRow>
    <a:firstRow>
      <a:tcTxStyle b="on">
        <a:fontRef idx="minor">
          <a:scrgbClr r="0" g="0" b="0"/>
        </a:fontRef>
        <a:schemeClr val="lt1"/>
      </a:tcTxStyle>
      <a:tcStyle>
        <a:tcBdr/>
        <a:fill>
          <a:solidFill>
            <a:schemeClr val="accent5"/>
          </a:solidFill>
        </a:fill>
      </a:tcStyle>
    </a:firstRow>
  </a:tblStyle>
  <a:tblStyle styleId="{10A1B5D5-9B99-4C35-A422-299274C87663}" styleName="Estilo medio 1 - Énfasis 6">
    <a:wholeTbl>
      <a:tcTxStyle>
        <a:fontRef idx="minor">
          <a:scrgbClr r="0" g="0" b="0"/>
        </a:fontRef>
        <a:schemeClr val="dk1"/>
      </a:tcTxStyle>
      <a:tcStyle>
        <a:tcBdr>
          <a:left>
            <a:ln w="12700" cmpd="sng">
              <a:solidFill>
                <a:schemeClr val="accent6"/>
              </a:solidFill>
            </a:ln>
          </a:left>
          <a:right>
            <a:ln w="12700" cmpd="sng">
              <a:solidFill>
                <a:schemeClr val="accent6"/>
              </a:solidFill>
            </a:ln>
          </a:right>
          <a:top>
            <a:ln w="12700" cmpd="sng">
              <a:solidFill>
                <a:schemeClr val="accent6"/>
              </a:solidFill>
            </a:ln>
          </a:top>
          <a:bottom>
            <a:ln w="12700" cmpd="sng">
              <a:solidFill>
                <a:schemeClr val="accent6"/>
              </a:solidFill>
            </a:ln>
          </a:bottom>
          <a:insideH>
            <a:ln w="12700" cmpd="sng">
              <a:solidFill>
                <a:schemeClr val="accent6"/>
              </a:solidFill>
            </a:ln>
          </a:insideH>
          <a:insideV>
            <a:ln>
              <a:noFill/>
            </a:ln>
          </a:insideV>
        </a:tcBdr>
        <a:fill>
          <a:solidFill>
            <a:schemeClr val="lt1"/>
          </a:solidFill>
        </a:fill>
      </a:tcStyle>
    </a:wholeTbl>
    <a:band1H>
      <a:tcStyle>
        <a:tcBdr/>
        <a:fill>
          <a:solidFill>
            <a:schemeClr val="accent6">
              <a:tint val="20000"/>
            </a:schemeClr>
          </a:solidFill>
        </a:fill>
      </a:tcStyle>
    </a:band1H>
    <a:band1V>
      <a:tcStyle>
        <a:tcBdr/>
        <a:fill>
          <a:solidFill>
            <a:schemeClr val="accent6">
              <a:tint val="20000"/>
            </a:schemeClr>
          </a:solidFill>
        </a:fill>
      </a:tcStyle>
    </a:band1V>
    <a:lastCol>
      <a:tcTxStyle b="on"/>
      <a:tcStyle>
        <a:tcBdr/>
      </a:tcStyle>
    </a:lastCol>
    <a:firstCol>
      <a:tcTxStyle b="on"/>
      <a:tcStyle>
        <a:tcBdr/>
      </a:tcStyle>
    </a:firstCol>
    <a:lastRow>
      <a:tcTxStyle b="on"/>
      <a:tcStyle>
        <a:tcBdr>
          <a:top>
            <a:ln w="50800" cmpd="dbl">
              <a:solidFill>
                <a:schemeClr val="accent6"/>
              </a:solidFill>
            </a:ln>
          </a:top>
        </a:tcBdr>
        <a:fill>
          <a:solidFill>
            <a:schemeClr val="lt1"/>
          </a:solidFill>
        </a:fill>
      </a:tcStyle>
    </a:lastRow>
    <a:firstRow>
      <a:tcTxStyle b="on">
        <a:fontRef idx="minor">
          <a:scrgbClr r="0" g="0" b="0"/>
        </a:fontRef>
        <a:schemeClr val="lt1"/>
      </a:tcTxStyle>
      <a:tcStyle>
        <a:tcBdr/>
        <a:fill>
          <a:solidFill>
            <a:schemeClr val="accent6"/>
          </a:solidFill>
        </a:fill>
      </a:tcStyle>
    </a:firstRow>
  </a:tblStyle>
  <a:tblStyle styleId="{073A0DAA-6AF3-43AB-8588-CEC1D06C72B9}" styleName="Estilo medio 2">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dk1">
              <a:tint val="20000"/>
            </a:schemeClr>
          </a:solidFill>
        </a:fill>
      </a:tcStyle>
    </a:wholeTbl>
    <a:band1H>
      <a:tcStyle>
        <a:tcBdr/>
        <a:fill>
          <a:solidFill>
            <a:schemeClr val="dk1">
              <a:tint val="40000"/>
            </a:schemeClr>
          </a:solidFill>
        </a:fill>
      </a:tcStyle>
    </a:band1H>
    <a:band2H>
      <a:tcStyle>
        <a:tcBdr/>
      </a:tcStyle>
    </a:band2H>
    <a:band1V>
      <a:tcStyle>
        <a:tcBdr/>
        <a:fill>
          <a:solidFill>
            <a:schemeClr val="dk1">
              <a:tint val="40000"/>
            </a:schemeClr>
          </a:solidFill>
        </a:fill>
      </a:tcStyle>
    </a:band1V>
    <a:band2V>
      <a:tcStyle>
        <a:tcBdr/>
      </a:tcStyle>
    </a:band2V>
    <a:lastCol>
      <a:tcTxStyle b="on">
        <a:fontRef idx="minor">
          <a:prstClr val="black"/>
        </a:fontRef>
        <a:schemeClr val="lt1"/>
      </a:tcTxStyle>
      <a:tcStyle>
        <a:tcBdr/>
        <a:fill>
          <a:solidFill>
            <a:schemeClr val="dk1"/>
          </a:solidFill>
        </a:fill>
      </a:tcStyle>
    </a:lastCol>
    <a:firstCol>
      <a:tcTxStyle b="on">
        <a:fontRef idx="minor">
          <a:prstClr val="black"/>
        </a:fontRef>
        <a:schemeClr val="lt1"/>
      </a:tcTxStyle>
      <a:tcStyle>
        <a:tcBdr/>
        <a:fill>
          <a:solidFill>
            <a:schemeClr val="dk1"/>
          </a:solidFill>
        </a:fill>
      </a:tcStyle>
    </a:firstCol>
    <a:lastRow>
      <a:tcTxStyle b="on">
        <a:fontRef idx="minor">
          <a:prstClr val="black"/>
        </a:fontRef>
        <a:schemeClr val="lt1"/>
      </a:tcTxStyle>
      <a:tcStyle>
        <a:tcBdr>
          <a:top>
            <a:ln w="38100" cmpd="sng">
              <a:solidFill>
                <a:schemeClr val="lt1"/>
              </a:solidFill>
            </a:ln>
          </a:top>
        </a:tcBdr>
        <a:fill>
          <a:solidFill>
            <a:schemeClr val="dk1"/>
          </a:solidFill>
        </a:fill>
      </a:tcStyle>
    </a:lastRow>
    <a:firstRow>
      <a:tcTxStyle b="on">
        <a:fontRef idx="minor">
          <a:prstClr val="black"/>
        </a:fontRef>
        <a:schemeClr val="lt1"/>
      </a:tcTxStyle>
      <a:tcStyle>
        <a:tcBdr>
          <a:bottom>
            <a:ln w="38100" cmpd="sng">
              <a:solidFill>
                <a:schemeClr val="lt1"/>
              </a:solidFill>
            </a:ln>
          </a:bottom>
        </a:tcBdr>
        <a:fill>
          <a:solidFill>
            <a:schemeClr val="dk1"/>
          </a:solidFill>
        </a:fill>
      </a:tcStyle>
    </a:firstRow>
  </a:tblStyle>
  <a:tblStyle styleId="{8EC20E35-A176-4012-BC5E-935CFFF8708E}" styleName="Estilo medio 3">
    <a:wholeTbl>
      <a:tcTxStyle>
        <a:fontRef idx="minor"/>
        <a:schemeClr val="dk1"/>
      </a:tcTxStyle>
      <a:tcStyle>
        <a:tcBdr>
          <a:left>
            <a:ln>
              <a:noFill/>
            </a:ln>
          </a:left>
          <a:right>
            <a:ln>
              <a:noFill/>
            </a:ln>
          </a:right>
          <a:top>
            <a:ln w="25400" cmpd="sng">
              <a:solidFill>
                <a:schemeClr val="dk1"/>
              </a:solidFill>
            </a:ln>
          </a:top>
          <a:bottom>
            <a:ln w="25400" cmpd="sng">
              <a:solidFill>
                <a:schemeClr val="dk1"/>
              </a:solidFill>
            </a:ln>
          </a:bottom>
          <a:insideH>
            <a:ln>
              <a:noFill/>
            </a:ln>
          </a:insideH>
          <a:insideV>
            <a:ln>
              <a:noFill/>
            </a:ln>
          </a:insideV>
        </a:tcBdr>
        <a:fill>
          <a:solidFill>
            <a:schemeClr val="lt1"/>
          </a:solidFill>
        </a:fill>
      </a:tcStyle>
    </a:wholeTbl>
    <a:band1H>
      <a:tcStyle>
        <a:tcBdr/>
        <a:fill>
          <a:solidFill>
            <a:schemeClr val="dk1">
              <a:tint val="20000"/>
            </a:schemeClr>
          </a:solidFill>
        </a:fill>
      </a:tcStyle>
    </a:band1H>
    <a:band1V>
      <a:tcStyle>
        <a:tcBdr/>
        <a:fill>
          <a:solidFill>
            <a:schemeClr val="dk1">
              <a:tint val="20000"/>
            </a:schemeClr>
          </a:solidFill>
        </a:fill>
      </a:tcStyle>
    </a:band1V>
    <a:lastCol>
      <a:tcTxStyle b="on">
        <a:fontRef idx="minor">
          <a:scrgbClr r="0" g="0" b="0"/>
        </a:fontRef>
        <a:schemeClr val="lt1"/>
      </a:tcTxStyle>
      <a:tcStyle>
        <a:tcBdr/>
        <a:fill>
          <a:solidFill>
            <a:schemeClr val="dk1"/>
          </a:solidFill>
        </a:fill>
      </a:tcStyle>
    </a:lastCol>
    <a:firstCol>
      <a:tcTxStyle b="on">
        <a:fontRef idx="minor">
          <a:scrgbClr r="0" g="0" b="0"/>
        </a:fontRef>
        <a:schemeClr val="lt1"/>
      </a:tcTxStyle>
      <a:tcStyle>
        <a:tcBdr/>
        <a:fill>
          <a:solidFill>
            <a:schemeClr val="dk1"/>
          </a:solidFill>
        </a:fill>
      </a:tcStyle>
    </a:firstCol>
    <a:lastRow>
      <a:tcTxStyle b="on"/>
      <a:tcStyle>
        <a:tcBdr>
          <a:top>
            <a:ln w="50800" cmpd="dbl">
              <a:solidFill>
                <a:schemeClr val="dk1"/>
              </a:solidFill>
            </a:ln>
          </a:top>
        </a:tcBdr>
        <a:fill>
          <a:solidFill>
            <a:schemeClr val="lt1"/>
          </a:solidFill>
        </a:fill>
      </a:tcStyle>
    </a:lastRow>
    <a:seCell>
      <a:tcTxStyle b="on">
        <a:fontRef idx="minor">
          <a:scrgbClr r="0" g="0" b="0"/>
        </a:fontRef>
        <a:schemeClr val="dk1"/>
      </a:tcTxStyle>
      <a:tcStyle>
        <a:tcBdr/>
      </a:tcStyle>
    </a:seCell>
    <a:swCell>
      <a:tcTxStyle b="on">
        <a:fontRef idx="minor">
          <a:scrgbClr r="0" g="0" b="0"/>
        </a:fontRef>
        <a:schemeClr val="dk1"/>
      </a:tcTxStyle>
      <a:tcStyle>
        <a:tcBdr/>
      </a:tcStyle>
    </a:swCell>
    <a:firstRow>
      <a:tcTxStyle b="on">
        <a:fontRef idx="minor">
          <a:scrgbClr r="0" g="0" b="0"/>
        </a:fontRef>
        <a:schemeClr val="lt1"/>
      </a:tcTxStyle>
      <a:tcStyle>
        <a:tcBdr>
          <a:bottom>
            <a:ln w="25400" cmpd="sng">
              <a:solidFill>
                <a:schemeClr val="dk1"/>
              </a:solidFill>
            </a:ln>
          </a:bottom>
        </a:tcBdr>
        <a:fill>
          <a:solidFill>
            <a:schemeClr val="dk1"/>
          </a:solidFill>
        </a:fill>
      </a:tcStyle>
    </a:firstRow>
  </a:tblStyle>
  <a:tblStyle styleId="{BDBED569-4797-4DF1-A0F4-6AAB3CD982D8}" styleName="Estilo claro 3 - Acento 5">
    <a:wholeTbl>
      <a:tcTxStyle>
        <a:fontRef idx="minor">
          <a:scrgbClr r="0" g="0" b="0"/>
        </a:fontRef>
        <a:schemeClr val="tx1"/>
      </a:tcTxStyle>
      <a:tcStyle>
        <a:tcBdr>
          <a:left>
            <a:ln w="12700" cmpd="sng">
              <a:solidFill>
                <a:schemeClr val="accent5"/>
              </a:solidFill>
            </a:ln>
          </a:left>
          <a:right>
            <a:ln w="12700" cmpd="sng">
              <a:solidFill>
                <a:schemeClr val="accent5"/>
              </a:solidFill>
            </a:ln>
          </a:right>
          <a:top>
            <a:ln w="12700" cmpd="sng">
              <a:solidFill>
                <a:schemeClr val="accent5"/>
              </a:solidFill>
            </a:ln>
          </a:top>
          <a:bottom>
            <a:ln w="12700" cmpd="sng">
              <a:solidFill>
                <a:schemeClr val="accent5"/>
              </a:solidFill>
            </a:ln>
          </a:bottom>
          <a:insideH>
            <a:ln w="12700" cmpd="sng">
              <a:solidFill>
                <a:schemeClr val="accent5"/>
              </a:solidFill>
            </a:ln>
          </a:insideH>
          <a:insideV>
            <a:ln w="12700" cmpd="sng">
              <a:solidFill>
                <a:schemeClr val="accent5"/>
              </a:solidFill>
            </a:ln>
          </a:insideV>
        </a:tcBdr>
        <a:fill>
          <a:noFill/>
        </a:fill>
      </a:tcStyle>
    </a:wholeTbl>
    <a:band1H>
      <a:tcStyle>
        <a:tcBdr/>
        <a:fill>
          <a:solidFill>
            <a:schemeClr val="accent5">
              <a:alpha val="20000"/>
            </a:schemeClr>
          </a:solidFill>
        </a:fill>
      </a:tcStyle>
    </a:band1H>
    <a:band1V>
      <a:tcStyle>
        <a:tcBdr/>
        <a:fill>
          <a:solidFill>
            <a:schemeClr val="accent5">
              <a:alpha val="20000"/>
            </a:schemeClr>
          </a:solidFill>
        </a:fill>
      </a:tcStyle>
    </a:band1V>
    <a:lastCol>
      <a:tcTxStyle b="on"/>
      <a:tcStyle>
        <a:tcBdr/>
      </a:tcStyle>
    </a:lastCol>
    <a:firstCol>
      <a:tcTxStyle b="on"/>
      <a:tcStyle>
        <a:tcBdr/>
      </a:tcStyle>
    </a:firstCol>
    <a:lastRow>
      <a:tcTxStyle b="on"/>
      <a:tcStyle>
        <a:tcBdr>
          <a:top>
            <a:ln w="50800" cmpd="dbl">
              <a:solidFill>
                <a:schemeClr val="accent5"/>
              </a:solidFill>
            </a:ln>
          </a:top>
        </a:tcBdr>
        <a:fill>
          <a:noFill/>
        </a:fill>
      </a:tcStyle>
    </a:lastRow>
    <a:firstRow>
      <a:tcTxStyle b="on"/>
      <a:tcStyle>
        <a:tcBdr>
          <a:bottom>
            <a:ln w="25400" cmpd="sng">
              <a:solidFill>
                <a:schemeClr val="accent5"/>
              </a:solidFill>
            </a:ln>
          </a:bottom>
        </a:tcBdr>
        <a:fill>
          <a:noFill/>
        </a:fill>
      </a:tcStyle>
    </a:firstRow>
  </a:tblStyle>
  <a:tblStyle styleId="{BC89EF96-8CEA-46FF-86C4-4CE0E7609802}" styleName="Estilo claro 3 - Acento 1">
    <a:wholeTbl>
      <a:tcTxStyle>
        <a:fontRef idx="minor">
          <a:scrgbClr r="0" g="0" b="0"/>
        </a:fontRef>
        <a:schemeClr val="tx1"/>
      </a:tcTxStyle>
      <a:tcStyle>
        <a:tcBdr>
          <a:left>
            <a:ln w="12700" cmpd="sng">
              <a:solidFill>
                <a:schemeClr val="accent1"/>
              </a:solidFill>
            </a:ln>
          </a:left>
          <a:right>
            <a:ln w="12700" cmpd="sng">
              <a:solidFill>
                <a:schemeClr val="accent1"/>
              </a:solidFill>
            </a:ln>
          </a:right>
          <a:top>
            <a:ln w="12700" cmpd="sng">
              <a:solidFill>
                <a:schemeClr val="accent1"/>
              </a:solidFill>
            </a:ln>
          </a:top>
          <a:bottom>
            <a:ln w="12700" cmpd="sng">
              <a:solidFill>
                <a:schemeClr val="accent1"/>
              </a:solidFill>
            </a:ln>
          </a:bottom>
          <a:insideH>
            <a:ln w="12700" cmpd="sng">
              <a:solidFill>
                <a:schemeClr val="accent1"/>
              </a:solidFill>
            </a:ln>
          </a:insideH>
          <a:insideV>
            <a:ln w="12700" cmpd="sng">
              <a:solidFill>
                <a:schemeClr val="accent1"/>
              </a:solidFill>
            </a:ln>
          </a:insideV>
        </a:tcBdr>
        <a:fill>
          <a:noFill/>
        </a:fill>
      </a:tcStyle>
    </a:wholeTbl>
    <a:band1H>
      <a:tcStyle>
        <a:tcBdr/>
        <a:fill>
          <a:solidFill>
            <a:schemeClr val="accent1">
              <a:alpha val="20000"/>
            </a:schemeClr>
          </a:solidFill>
        </a:fill>
      </a:tcStyle>
    </a:band1H>
    <a:band1V>
      <a:tcStyle>
        <a:tcBdr/>
        <a:fill>
          <a:solidFill>
            <a:schemeClr val="accent1">
              <a:alpha val="20000"/>
            </a:schemeClr>
          </a:solidFill>
        </a:fill>
      </a:tcStyle>
    </a:band1V>
    <a:lastCol>
      <a:tcTxStyle b="on"/>
      <a:tcStyle>
        <a:tcBdr/>
      </a:tcStyle>
    </a:lastCol>
    <a:firstCol>
      <a:tcTxStyle b="on"/>
      <a:tcStyle>
        <a:tcBdr/>
      </a:tcStyle>
    </a:firstCol>
    <a:lastRow>
      <a:tcTxStyle b="on"/>
      <a:tcStyle>
        <a:tcBdr>
          <a:top>
            <a:ln w="50800" cmpd="dbl">
              <a:solidFill>
                <a:schemeClr val="accent1"/>
              </a:solidFill>
            </a:ln>
          </a:top>
        </a:tcBdr>
        <a:fill>
          <a:noFill/>
        </a:fill>
      </a:tcStyle>
    </a:lastRow>
    <a:firstRow>
      <a:tcTxStyle b="on"/>
      <a:tcStyle>
        <a:tcBdr>
          <a:bottom>
            <a:ln w="25400" cmpd="sng">
              <a:solidFill>
                <a:schemeClr val="accent1"/>
              </a:solidFill>
            </a:ln>
          </a:bottom>
        </a:tcBdr>
        <a:fill>
          <a:noFill/>
        </a:fill>
      </a:tcStyle>
    </a:firstRow>
  </a:tblStyle>
  <a:tblStyle styleId="{17292A2E-F333-43FB-9621-5CBBE7FDCDCB}" styleName="Estilo claro 2 - Acento 4">
    <a:wholeTbl>
      <a:tcTxStyle>
        <a:fontRef idx="minor">
          <a:scrgbClr r="0" g="0" b="0"/>
        </a:fontRef>
        <a:schemeClr val="tx1"/>
      </a:tcTxStyle>
      <a:tcStyle>
        <a:tcBdr>
          <a:left>
            <a:lnRef idx="1">
              <a:schemeClr val="accent4"/>
            </a:lnRef>
          </a:left>
          <a:right>
            <a:lnRef idx="1">
              <a:schemeClr val="accent4"/>
            </a:lnRef>
          </a:right>
          <a:top>
            <a:lnRef idx="1">
              <a:schemeClr val="accent4"/>
            </a:lnRef>
          </a:top>
          <a:bottom>
            <a:lnRef idx="1">
              <a:schemeClr val="accent4"/>
            </a:lnRef>
          </a:bottom>
          <a:insideH>
            <a:ln>
              <a:noFill/>
            </a:ln>
          </a:insideH>
          <a:insideV>
            <a:ln>
              <a:noFill/>
            </a:ln>
          </a:insideV>
        </a:tcBdr>
        <a:fill>
          <a:noFill/>
        </a:fill>
      </a:tcStyle>
    </a:wholeTbl>
    <a:band1H>
      <a:tcStyle>
        <a:tcBdr>
          <a:top>
            <a:lnRef idx="1">
              <a:schemeClr val="accent4"/>
            </a:lnRef>
          </a:top>
          <a:bottom>
            <a:lnRef idx="1">
              <a:schemeClr val="accent4"/>
            </a:lnRef>
          </a:bottom>
        </a:tcBdr>
      </a:tcStyle>
    </a:band1H>
    <a:band1V>
      <a:tcStyle>
        <a:tcBdr>
          <a:left>
            <a:lnRef idx="1">
              <a:schemeClr val="accent4"/>
            </a:lnRef>
          </a:left>
          <a:right>
            <a:lnRef idx="1">
              <a:schemeClr val="accent4"/>
            </a:lnRef>
          </a:right>
        </a:tcBdr>
      </a:tcStyle>
    </a:band1V>
    <a:band2V>
      <a:tcStyle>
        <a:tcBdr>
          <a:left>
            <a:lnRef idx="1">
              <a:schemeClr val="accent4"/>
            </a:lnRef>
          </a:left>
          <a:right>
            <a:lnRef idx="1">
              <a:schemeClr val="accent4"/>
            </a:lnRef>
          </a:right>
        </a:tcBdr>
      </a:tcStyle>
    </a:band2V>
    <a:lastCol>
      <a:tcTxStyle b="on"/>
      <a:tcStyle>
        <a:tcBdr/>
      </a:tcStyle>
    </a:lastCol>
    <a:firstCol>
      <a:tcTxStyle b="on"/>
      <a:tcStyle>
        <a:tcBdr/>
      </a:tcStyle>
    </a:firstCol>
    <a:lastRow>
      <a:tcTxStyle b="on"/>
      <a:tcStyle>
        <a:tcBdr>
          <a:top>
            <a:ln w="50800" cmpd="dbl">
              <a:solidFill>
                <a:schemeClr val="accent4"/>
              </a:solidFill>
            </a:ln>
          </a:top>
        </a:tcBdr>
      </a:tcStyle>
    </a:lastRow>
    <a:firstRow>
      <a:tcTxStyle b="on">
        <a:fontRef idx="minor">
          <a:scrgbClr r="0" g="0" b="0"/>
        </a:fontRef>
        <a:schemeClr val="bg1"/>
      </a:tcTxStyle>
      <a:tcStyle>
        <a:tcBdr/>
        <a:fillRef idx="1">
          <a:schemeClr val="accent4"/>
        </a:fillRef>
      </a:tcStyle>
    </a:firstRow>
  </a:tblStyle>
  <a:tblStyle styleId="{1E171933-4619-4E11-9A3F-F7608DF75F80}" styleName="Estilo medio 1 - Énfasis 4">
    <a:wholeTbl>
      <a:tcTxStyle>
        <a:fontRef idx="minor">
          <a:scrgbClr r="0" g="0" b="0"/>
        </a:fontRef>
        <a:schemeClr val="dk1"/>
      </a:tcTxStyle>
      <a:tcStyle>
        <a:tcBdr>
          <a:left>
            <a:ln w="12700" cmpd="sng">
              <a:solidFill>
                <a:schemeClr val="accent4"/>
              </a:solidFill>
            </a:ln>
          </a:left>
          <a:right>
            <a:ln w="12700" cmpd="sng">
              <a:solidFill>
                <a:schemeClr val="accent4"/>
              </a:solidFill>
            </a:ln>
          </a:right>
          <a:top>
            <a:ln w="12700" cmpd="sng">
              <a:solidFill>
                <a:schemeClr val="accent4"/>
              </a:solidFill>
            </a:ln>
          </a:top>
          <a:bottom>
            <a:ln w="12700" cmpd="sng">
              <a:solidFill>
                <a:schemeClr val="accent4"/>
              </a:solidFill>
            </a:ln>
          </a:bottom>
          <a:insideH>
            <a:ln w="12700" cmpd="sng">
              <a:solidFill>
                <a:schemeClr val="accent4"/>
              </a:solidFill>
            </a:ln>
          </a:insideH>
          <a:insideV>
            <a:ln>
              <a:noFill/>
            </a:ln>
          </a:insideV>
        </a:tcBdr>
        <a:fill>
          <a:solidFill>
            <a:schemeClr val="lt1"/>
          </a:solidFill>
        </a:fill>
      </a:tcStyle>
    </a:wholeTbl>
    <a:band1H>
      <a:tcStyle>
        <a:tcBdr/>
        <a:fill>
          <a:solidFill>
            <a:schemeClr val="accent4">
              <a:tint val="20000"/>
            </a:schemeClr>
          </a:solidFill>
        </a:fill>
      </a:tcStyle>
    </a:band1H>
    <a:band1V>
      <a:tcStyle>
        <a:tcBdr/>
        <a:fill>
          <a:solidFill>
            <a:schemeClr val="accent4">
              <a:tint val="20000"/>
            </a:schemeClr>
          </a:solidFill>
        </a:fill>
      </a:tcStyle>
    </a:band1V>
    <a:lastCol>
      <a:tcTxStyle b="on"/>
      <a:tcStyle>
        <a:tcBdr/>
      </a:tcStyle>
    </a:lastCol>
    <a:firstCol>
      <a:tcTxStyle b="on"/>
      <a:tcStyle>
        <a:tcBdr/>
      </a:tcStyle>
    </a:firstCol>
    <a:lastRow>
      <a:tcTxStyle b="on"/>
      <a:tcStyle>
        <a:tcBdr>
          <a:top>
            <a:ln w="50800" cmpd="dbl">
              <a:solidFill>
                <a:schemeClr val="accent4"/>
              </a:solidFill>
            </a:ln>
          </a:top>
        </a:tcBdr>
        <a:fill>
          <a:solidFill>
            <a:schemeClr val="lt1"/>
          </a:solidFill>
        </a:fill>
      </a:tcStyle>
    </a:lastRow>
    <a:firstRow>
      <a:tcTxStyle b="on">
        <a:fontRef idx="minor">
          <a:scrgbClr r="0" g="0" b="0"/>
        </a:fontRef>
        <a:schemeClr val="lt1"/>
      </a:tcTxStyle>
      <a:tcStyle>
        <a:tcBdr/>
        <a:fill>
          <a:solidFill>
            <a:schemeClr val="accent4"/>
          </a:solidFill>
        </a:fill>
      </a:tcStyle>
    </a:firstRow>
  </a:tblStyle>
  <a:tblStyle styleId="{7DF18680-E054-41AD-8BC1-D1AEF772440D}" styleName="Estilo medio 2 - Énfasis 5">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5">
              <a:tint val="20000"/>
            </a:schemeClr>
          </a:solidFill>
        </a:fill>
      </a:tcStyle>
    </a:wholeTbl>
    <a:band1H>
      <a:tcStyle>
        <a:tcBdr/>
        <a:fill>
          <a:solidFill>
            <a:schemeClr val="accent5">
              <a:tint val="40000"/>
            </a:schemeClr>
          </a:solidFill>
        </a:fill>
      </a:tcStyle>
    </a:band1H>
    <a:band2H>
      <a:tcStyle>
        <a:tcBdr/>
      </a:tcStyle>
    </a:band2H>
    <a:band1V>
      <a:tcStyle>
        <a:tcBdr/>
        <a:fill>
          <a:solidFill>
            <a:schemeClr val="accent5">
              <a:tint val="40000"/>
            </a:schemeClr>
          </a:solidFill>
        </a:fill>
      </a:tcStyle>
    </a:band1V>
    <a:band2V>
      <a:tcStyle>
        <a:tcBdr/>
      </a:tcStyle>
    </a:band2V>
    <a:lastCol>
      <a:tcTxStyle b="on">
        <a:fontRef idx="minor">
          <a:prstClr val="black"/>
        </a:fontRef>
        <a:schemeClr val="lt1"/>
      </a:tcTxStyle>
      <a:tcStyle>
        <a:tcBdr/>
        <a:fill>
          <a:solidFill>
            <a:schemeClr val="accent5"/>
          </a:solidFill>
        </a:fill>
      </a:tcStyle>
    </a:lastCol>
    <a:firstCol>
      <a:tcTxStyle b="on">
        <a:fontRef idx="minor">
          <a:prstClr val="black"/>
        </a:fontRef>
        <a:schemeClr val="lt1"/>
      </a:tcTxStyle>
      <a:tcStyle>
        <a:tcBdr/>
        <a:fill>
          <a:solidFill>
            <a:schemeClr val="accent5"/>
          </a:solidFill>
        </a:fill>
      </a:tcStyle>
    </a:firstCol>
    <a:lastRow>
      <a:tcTxStyle b="on">
        <a:fontRef idx="minor">
          <a:prstClr val="black"/>
        </a:fontRef>
        <a:schemeClr val="lt1"/>
      </a:tcTxStyle>
      <a:tcStyle>
        <a:tcBdr>
          <a:top>
            <a:ln w="38100" cmpd="sng">
              <a:solidFill>
                <a:schemeClr val="lt1"/>
              </a:solidFill>
            </a:ln>
          </a:top>
        </a:tcBdr>
        <a:fill>
          <a:solidFill>
            <a:schemeClr val="accent5"/>
          </a:solidFill>
        </a:fill>
      </a:tcStyle>
    </a:lastRow>
    <a:firstRow>
      <a:tcTxStyle b="on">
        <a:fontRef idx="minor">
          <a:prstClr val="black"/>
        </a:fontRef>
        <a:schemeClr val="lt1"/>
      </a:tcTxStyle>
      <a:tcStyle>
        <a:tcBdr>
          <a:bottom>
            <a:ln w="38100" cmpd="sng">
              <a:solidFill>
                <a:schemeClr val="lt1"/>
              </a:solidFill>
            </a:ln>
          </a:bottom>
        </a:tcBdr>
        <a:fill>
          <a:solidFill>
            <a:schemeClr val="accent5"/>
          </a:solidFill>
        </a:fill>
      </a:tcStyle>
    </a:firstRow>
  </a:tblStyle>
  <a:tblStyle styleId="{00A15C55-8517-42AA-B614-E9B94910E393}" styleName="Estilo medio 2 - Énfasis 4">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4">
              <a:tint val="20000"/>
            </a:schemeClr>
          </a:solidFill>
        </a:fill>
      </a:tcStyle>
    </a:wholeTbl>
    <a:band1H>
      <a:tcStyle>
        <a:tcBdr/>
        <a:fill>
          <a:solidFill>
            <a:schemeClr val="accent4">
              <a:tint val="40000"/>
            </a:schemeClr>
          </a:solidFill>
        </a:fill>
      </a:tcStyle>
    </a:band1H>
    <a:band2H>
      <a:tcStyle>
        <a:tcBdr/>
      </a:tcStyle>
    </a:band2H>
    <a:band1V>
      <a:tcStyle>
        <a:tcBdr/>
        <a:fill>
          <a:solidFill>
            <a:schemeClr val="accent4">
              <a:tint val="40000"/>
            </a:schemeClr>
          </a:solidFill>
        </a:fill>
      </a:tcStyle>
    </a:band1V>
    <a:band2V>
      <a:tcStyle>
        <a:tcBdr/>
      </a:tcStyle>
    </a:band2V>
    <a:lastCol>
      <a:tcTxStyle b="on">
        <a:fontRef idx="minor">
          <a:prstClr val="black"/>
        </a:fontRef>
        <a:schemeClr val="lt1"/>
      </a:tcTxStyle>
      <a:tcStyle>
        <a:tcBdr/>
        <a:fill>
          <a:solidFill>
            <a:schemeClr val="accent4"/>
          </a:solidFill>
        </a:fill>
      </a:tcStyle>
    </a:lastCol>
    <a:firstCol>
      <a:tcTxStyle b="on">
        <a:fontRef idx="minor">
          <a:prstClr val="black"/>
        </a:fontRef>
        <a:schemeClr val="lt1"/>
      </a:tcTxStyle>
      <a:tcStyle>
        <a:tcBdr/>
        <a:fill>
          <a:solidFill>
            <a:schemeClr val="accent4"/>
          </a:solidFill>
        </a:fill>
      </a:tcStyle>
    </a:firstCol>
    <a:lastRow>
      <a:tcTxStyle b="on">
        <a:fontRef idx="minor">
          <a:prstClr val="black"/>
        </a:fontRef>
        <a:schemeClr val="lt1"/>
      </a:tcTxStyle>
      <a:tcStyle>
        <a:tcBdr>
          <a:top>
            <a:ln w="38100" cmpd="sng">
              <a:solidFill>
                <a:schemeClr val="lt1"/>
              </a:solidFill>
            </a:ln>
          </a:top>
        </a:tcBdr>
        <a:fill>
          <a:solidFill>
            <a:schemeClr val="accent4"/>
          </a:solidFill>
        </a:fill>
      </a:tcStyle>
    </a:lastRow>
    <a:firstRow>
      <a:tcTxStyle b="on">
        <a:fontRef idx="minor">
          <a:prstClr val="black"/>
        </a:fontRef>
        <a:schemeClr val="lt1"/>
      </a:tcTxStyle>
      <a:tcStyle>
        <a:tcBdr>
          <a:bottom>
            <a:ln w="38100" cmpd="sng">
              <a:solidFill>
                <a:schemeClr val="lt1"/>
              </a:solidFill>
            </a:ln>
          </a:bottom>
        </a:tcBdr>
        <a:fill>
          <a:solidFill>
            <a:schemeClr val="accent4"/>
          </a:solidFill>
        </a:fill>
      </a:tcStyle>
    </a:firstRow>
  </a:tblStyle>
  <a:tblStyle styleId="{912C8C85-51F0-491E-9774-3900AFEF0FD7}" styleName="Estilo claro 2 - Acento 6">
    <a:wholeTbl>
      <a:tcTxStyle>
        <a:fontRef idx="minor">
          <a:scrgbClr r="0" g="0" b="0"/>
        </a:fontRef>
        <a:schemeClr val="tx1"/>
      </a:tcTxStyle>
      <a:tcStyle>
        <a:tcBdr>
          <a:left>
            <a:lnRef idx="1">
              <a:schemeClr val="accent6"/>
            </a:lnRef>
          </a:left>
          <a:right>
            <a:lnRef idx="1">
              <a:schemeClr val="accent6"/>
            </a:lnRef>
          </a:right>
          <a:top>
            <a:lnRef idx="1">
              <a:schemeClr val="accent6"/>
            </a:lnRef>
          </a:top>
          <a:bottom>
            <a:lnRef idx="1">
              <a:schemeClr val="accent6"/>
            </a:lnRef>
          </a:bottom>
          <a:insideH>
            <a:ln>
              <a:noFill/>
            </a:ln>
          </a:insideH>
          <a:insideV>
            <a:ln>
              <a:noFill/>
            </a:ln>
          </a:insideV>
        </a:tcBdr>
        <a:fill>
          <a:noFill/>
        </a:fill>
      </a:tcStyle>
    </a:wholeTbl>
    <a:band1H>
      <a:tcStyle>
        <a:tcBdr>
          <a:top>
            <a:lnRef idx="1">
              <a:schemeClr val="accent6"/>
            </a:lnRef>
          </a:top>
          <a:bottom>
            <a:lnRef idx="1">
              <a:schemeClr val="accent6"/>
            </a:lnRef>
          </a:bottom>
        </a:tcBdr>
      </a:tcStyle>
    </a:band1H>
    <a:band1V>
      <a:tcStyle>
        <a:tcBdr>
          <a:left>
            <a:lnRef idx="1">
              <a:schemeClr val="accent6"/>
            </a:lnRef>
          </a:left>
          <a:right>
            <a:lnRef idx="1">
              <a:schemeClr val="accent6"/>
            </a:lnRef>
          </a:right>
        </a:tcBdr>
      </a:tcStyle>
    </a:band1V>
    <a:band2V>
      <a:tcStyle>
        <a:tcBdr>
          <a:left>
            <a:lnRef idx="1">
              <a:schemeClr val="accent6"/>
            </a:lnRef>
          </a:left>
          <a:right>
            <a:lnRef idx="1">
              <a:schemeClr val="accent6"/>
            </a:lnRef>
          </a:right>
        </a:tcBdr>
      </a:tcStyle>
    </a:band2V>
    <a:lastCol>
      <a:tcTxStyle b="on"/>
      <a:tcStyle>
        <a:tcBdr/>
      </a:tcStyle>
    </a:lastCol>
    <a:firstCol>
      <a:tcTxStyle b="on"/>
      <a:tcStyle>
        <a:tcBdr/>
      </a:tcStyle>
    </a:firstCol>
    <a:lastRow>
      <a:tcTxStyle b="on"/>
      <a:tcStyle>
        <a:tcBdr>
          <a:top>
            <a:ln w="50800" cmpd="dbl">
              <a:solidFill>
                <a:schemeClr val="accent6"/>
              </a:solidFill>
            </a:ln>
          </a:top>
        </a:tcBdr>
      </a:tcStyle>
    </a:lastRow>
    <a:firstRow>
      <a:tcTxStyle b="on">
        <a:fontRef idx="minor">
          <a:scrgbClr r="0" g="0" b="0"/>
        </a:fontRef>
        <a:schemeClr val="bg1"/>
      </a:tcTxStyle>
      <a:tcStyle>
        <a:tcBdr/>
        <a:fillRef idx="1">
          <a:schemeClr val="accent6"/>
        </a:fillRef>
      </a:tcStyle>
    </a:firstRow>
  </a:tblStyle>
  <a:tblStyle styleId="{B301B821-A1FF-4177-AEE7-76D212191A09}" styleName="Estilo medio 1 - Énfasis 1">
    <a:wholeTbl>
      <a:tcTxStyle>
        <a:fontRef idx="minor">
          <a:scrgbClr r="0" g="0" b="0"/>
        </a:fontRef>
        <a:schemeClr val="dk1"/>
      </a:tcTxStyle>
      <a:tcStyle>
        <a:tcBdr>
          <a:left>
            <a:ln w="12700" cmpd="sng">
              <a:solidFill>
                <a:schemeClr val="accent1"/>
              </a:solidFill>
            </a:ln>
          </a:left>
          <a:right>
            <a:ln w="12700" cmpd="sng">
              <a:solidFill>
                <a:schemeClr val="accent1"/>
              </a:solidFill>
            </a:ln>
          </a:right>
          <a:top>
            <a:ln w="12700" cmpd="sng">
              <a:solidFill>
                <a:schemeClr val="accent1"/>
              </a:solidFill>
            </a:ln>
          </a:top>
          <a:bottom>
            <a:ln w="12700" cmpd="sng">
              <a:solidFill>
                <a:schemeClr val="accent1"/>
              </a:solidFill>
            </a:ln>
          </a:bottom>
          <a:insideH>
            <a:ln w="12700" cmpd="sng">
              <a:solidFill>
                <a:schemeClr val="accent1"/>
              </a:solidFill>
            </a:ln>
          </a:insideH>
          <a:insideV>
            <a:ln>
              <a:noFill/>
            </a:ln>
          </a:insideV>
        </a:tcBdr>
        <a:fill>
          <a:solidFill>
            <a:schemeClr val="lt1"/>
          </a:solidFill>
        </a:fill>
      </a:tcStyle>
    </a:wholeTbl>
    <a:band1H>
      <a:tcStyle>
        <a:tcBdr/>
        <a:fill>
          <a:solidFill>
            <a:schemeClr val="accent1">
              <a:tint val="20000"/>
            </a:schemeClr>
          </a:solidFill>
        </a:fill>
      </a:tcStyle>
    </a:band1H>
    <a:band1V>
      <a:tcStyle>
        <a:tcBdr/>
        <a:fill>
          <a:solidFill>
            <a:schemeClr val="accent1">
              <a:tint val="20000"/>
            </a:schemeClr>
          </a:solidFill>
        </a:fill>
      </a:tcStyle>
    </a:band1V>
    <a:lastCol>
      <a:tcTxStyle b="on"/>
      <a:tcStyle>
        <a:tcBdr/>
      </a:tcStyle>
    </a:lastCol>
    <a:firstCol>
      <a:tcTxStyle b="on"/>
      <a:tcStyle>
        <a:tcBdr/>
      </a:tcStyle>
    </a:firstCol>
    <a:lastRow>
      <a:tcTxStyle b="on"/>
      <a:tcStyle>
        <a:tcBdr>
          <a:top>
            <a:ln w="50800" cmpd="dbl">
              <a:solidFill>
                <a:schemeClr val="accent1"/>
              </a:solidFill>
            </a:ln>
          </a:top>
        </a:tcBdr>
        <a:fill>
          <a:solidFill>
            <a:schemeClr val="lt1"/>
          </a:solidFill>
        </a:fill>
      </a:tcStyle>
    </a:lastRow>
    <a:firstRow>
      <a:tcTxStyle b="on">
        <a:fontRef idx="minor">
          <a:scrgbClr r="0" g="0" b="0"/>
        </a:fontRef>
        <a:schemeClr val="lt1"/>
      </a:tcTxStyle>
      <a:tcStyle>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7187"/>
    <p:restoredTop sz="94680"/>
  </p:normalViewPr>
  <p:slideViewPr>
    <p:cSldViewPr snapToGrid="0">
      <p:cViewPr>
        <p:scale>
          <a:sx n="66" d="100"/>
          <a:sy n="66" d="100"/>
        </p:scale>
        <p:origin x="1062" y="108"/>
      </p:cViewPr>
      <p:guideLst/>
    </p:cSldViewPr>
  </p:slideViewPr>
  <p:outlineViewPr>
    <p:cViewPr>
      <p:scale>
        <a:sx n="33" d="100"/>
        <a:sy n="33" d="100"/>
      </p:scale>
      <p:origin x="0" y="0"/>
    </p:cViewPr>
  </p:outlineViewPr>
  <p:notesTextViewPr>
    <p:cViewPr>
      <p:scale>
        <a:sx n="1" d="1"/>
        <a:sy n="1" d="1"/>
      </p:scale>
      <p:origin x="0" y="0"/>
    </p:cViewPr>
  </p:notesTextViewPr>
  <p:sorterViewPr>
    <p:cViewPr>
      <p:scale>
        <a:sx n="80" d="100"/>
        <a:sy n="80" d="100"/>
      </p:scale>
      <p:origin x="0" y="0"/>
    </p:cViewPr>
  </p:sorterViewPr>
  <p:gridSpacing cx="72008" cy="72008"/>
</p:viewPr>
</file>

<file path=ppt/_rels/presentation.xml.rels><?xml version="1.0" encoding="UTF-8" standalone="yes"?>
<Relationships xmlns="http://schemas.openxmlformats.org/package/2006/relationships"><Relationship Id="rId13" Type="http://schemas.openxmlformats.org/officeDocument/2006/relationships/slide" Target="slides/slide11.xml"/><Relationship Id="rId18" Type="http://schemas.openxmlformats.org/officeDocument/2006/relationships/slide" Target="slides/slide16.xml"/><Relationship Id="rId26" Type="http://schemas.openxmlformats.org/officeDocument/2006/relationships/slide" Target="slides/slide24.xml"/><Relationship Id="rId3" Type="http://schemas.openxmlformats.org/officeDocument/2006/relationships/slide" Target="slides/slide1.xml"/><Relationship Id="rId21" Type="http://schemas.openxmlformats.org/officeDocument/2006/relationships/slide" Target="slides/slide19.xml"/><Relationship Id="rId34" Type="http://schemas.openxmlformats.org/officeDocument/2006/relationships/customXml" Target="../customXml/item3.xml"/><Relationship Id="rId7" Type="http://schemas.openxmlformats.org/officeDocument/2006/relationships/slide" Target="slides/slide5.xml"/><Relationship Id="rId12" Type="http://schemas.openxmlformats.org/officeDocument/2006/relationships/slide" Target="slides/slide10.xml"/><Relationship Id="rId17" Type="http://schemas.openxmlformats.org/officeDocument/2006/relationships/slide" Target="slides/slide15.xml"/><Relationship Id="rId25" Type="http://schemas.openxmlformats.org/officeDocument/2006/relationships/slide" Target="slides/slide23.xml"/><Relationship Id="rId33" Type="http://schemas.openxmlformats.org/officeDocument/2006/relationships/customXml" Target="../customXml/item2.xml"/><Relationship Id="rId2" Type="http://schemas.openxmlformats.org/officeDocument/2006/relationships/slideMaster" Target="slideMasters/slideMaster2.xml"/><Relationship Id="rId16" Type="http://schemas.openxmlformats.org/officeDocument/2006/relationships/slide" Target="slides/slide14.xml"/><Relationship Id="rId20" Type="http://schemas.openxmlformats.org/officeDocument/2006/relationships/slide" Target="slides/slide18.xml"/><Relationship Id="rId29" Type="http://schemas.openxmlformats.org/officeDocument/2006/relationships/viewProps" Target="viewProps.xml"/><Relationship Id="rId1" Type="http://schemas.openxmlformats.org/officeDocument/2006/relationships/slideMaster" Target="slideMasters/slideMaster1.xml"/><Relationship Id="rId6" Type="http://schemas.openxmlformats.org/officeDocument/2006/relationships/slide" Target="slides/slide4.xml"/><Relationship Id="rId11" Type="http://schemas.openxmlformats.org/officeDocument/2006/relationships/slide" Target="slides/slide9.xml"/><Relationship Id="rId24" Type="http://schemas.openxmlformats.org/officeDocument/2006/relationships/slide" Target="slides/slide22.xml"/><Relationship Id="rId32" Type="http://schemas.openxmlformats.org/officeDocument/2006/relationships/customXml" Target="../customXml/item1.xml"/><Relationship Id="rId5" Type="http://schemas.openxmlformats.org/officeDocument/2006/relationships/slide" Target="slides/slide3.xml"/><Relationship Id="rId15" Type="http://schemas.openxmlformats.org/officeDocument/2006/relationships/slide" Target="slides/slide13.xml"/><Relationship Id="rId23" Type="http://schemas.openxmlformats.org/officeDocument/2006/relationships/slide" Target="slides/slide21.xml"/><Relationship Id="rId28" Type="http://schemas.openxmlformats.org/officeDocument/2006/relationships/presProps" Target="presProps.xml"/><Relationship Id="rId10" Type="http://schemas.openxmlformats.org/officeDocument/2006/relationships/slide" Target="slides/slide8.xml"/><Relationship Id="rId19" Type="http://schemas.openxmlformats.org/officeDocument/2006/relationships/slide" Target="slides/slide17.xml"/><Relationship Id="rId31" Type="http://schemas.openxmlformats.org/officeDocument/2006/relationships/tableStyles" Target="tableStyles.xml"/><Relationship Id="rId4" Type="http://schemas.openxmlformats.org/officeDocument/2006/relationships/slide" Target="slides/slide2.xml"/><Relationship Id="rId9" Type="http://schemas.openxmlformats.org/officeDocument/2006/relationships/slide" Target="slides/slide7.xml"/><Relationship Id="rId14" Type="http://schemas.openxmlformats.org/officeDocument/2006/relationships/slide" Target="slides/slide12.xml"/><Relationship Id="rId22" Type="http://schemas.openxmlformats.org/officeDocument/2006/relationships/slide" Target="slides/slide20.xml"/><Relationship Id="rId27" Type="http://schemas.openxmlformats.org/officeDocument/2006/relationships/notesMaster" Target="notesMasters/notesMaster1.xml"/><Relationship Id="rId30" Type="http://schemas.openxmlformats.org/officeDocument/2006/relationships/theme" Target="theme/theme1.xml"/><Relationship Id="rId8" Type="http://schemas.openxmlformats.org/officeDocument/2006/relationships/slide" Target="slides/slide6.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3.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Marcador de encabezado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s-CL"/>
          </a:p>
        </p:txBody>
      </p:sp>
      <p:sp>
        <p:nvSpPr>
          <p:cNvPr id="3" name="Marcador de fecha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273E361C-1FF4-9A4A-A3A1-324AE072B2CE}" type="datetimeFigureOut">
              <a:rPr lang="es-CL" smtClean="0"/>
              <a:t>10-01-2024</a:t>
            </a:fld>
            <a:endParaRPr lang="es-CL"/>
          </a:p>
        </p:txBody>
      </p:sp>
      <p:sp>
        <p:nvSpPr>
          <p:cNvPr id="4" name="Marcador de imagen de diapositiva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s-CL"/>
          </a:p>
        </p:txBody>
      </p:sp>
      <p:sp>
        <p:nvSpPr>
          <p:cNvPr id="5" name="Marcador de notas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s-ES"/>
              <a:t>Haga clic para modificar los estilos de texto del patrón</a:t>
            </a:r>
          </a:p>
          <a:p>
            <a:pPr lvl="1"/>
            <a:r>
              <a:rPr lang="es-ES"/>
              <a:t>Segundo nivel</a:t>
            </a:r>
          </a:p>
          <a:p>
            <a:pPr lvl="2"/>
            <a:r>
              <a:rPr lang="es-ES"/>
              <a:t>Tercer nivel</a:t>
            </a:r>
          </a:p>
          <a:p>
            <a:pPr lvl="3"/>
            <a:r>
              <a:rPr lang="es-ES"/>
              <a:t>Cuarto nivel</a:t>
            </a:r>
          </a:p>
          <a:p>
            <a:pPr lvl="4"/>
            <a:r>
              <a:rPr lang="es-ES"/>
              <a:t>Quinto nivel</a:t>
            </a:r>
            <a:endParaRPr lang="es-CL"/>
          </a:p>
        </p:txBody>
      </p:sp>
      <p:sp>
        <p:nvSpPr>
          <p:cNvPr id="6" name="Marcador de pie de página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s-CL"/>
          </a:p>
        </p:txBody>
      </p:sp>
      <p:sp>
        <p:nvSpPr>
          <p:cNvPr id="7" name="Marcador de número de diapositiva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918168E8-3114-6D4C-903B-D37D90C0429F}" type="slidenum">
              <a:rPr lang="es-CL" smtClean="0"/>
              <a:t>‹Nº›</a:t>
            </a:fld>
            <a:endParaRPr lang="es-CL"/>
          </a:p>
        </p:txBody>
      </p:sp>
    </p:spTree>
    <p:extLst>
      <p:ext uri="{BB962C8B-B14F-4D97-AF65-F5344CB8AC3E}">
        <p14:creationId xmlns:p14="http://schemas.microsoft.com/office/powerpoint/2010/main" val="18129362"/>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Marcador de imagen de diapositiva 1"/>
          <p:cNvSpPr>
            <a:spLocks noGrp="1" noRot="1" noChangeAspect="1"/>
          </p:cNvSpPr>
          <p:nvPr>
            <p:ph type="sldImg"/>
          </p:nvPr>
        </p:nvSpPr>
        <p:spPr/>
      </p:sp>
      <p:sp>
        <p:nvSpPr>
          <p:cNvPr id="3" name="Marcador de notas 2"/>
          <p:cNvSpPr>
            <a:spLocks noGrp="1"/>
          </p:cNvSpPr>
          <p:nvPr>
            <p:ph type="body" idx="1"/>
          </p:nvPr>
        </p:nvSpPr>
        <p:spPr/>
        <p:txBody>
          <a:bodyPr/>
          <a:lstStyle/>
          <a:p>
            <a:r>
              <a:rPr lang="es-419"/>
              <a:t>Cada ejecutivo deberá acondicionar esta lámina, dejando solo los programas de su cartera, pero además dejando en gris los programas con los cuales colabora. Ejemplo, Ruth además de su portafolio, apoya a René en algunos temas o bien organizando las reuniones publico-público. </a:t>
            </a:r>
          </a:p>
          <a:p>
            <a:endParaRPr lang="es-419"/>
          </a:p>
          <a:p>
            <a:r>
              <a:rPr lang="es-419"/>
              <a:t>Propuesta de relato: </a:t>
            </a:r>
          </a:p>
          <a:p>
            <a:pPr marL="171450" indent="-171450">
              <a:buFontTx/>
              <a:buChar char="-"/>
            </a:pPr>
            <a:r>
              <a:rPr lang="es-419"/>
              <a:t>Presentarse – Experiencia en Corfo y otras entidades - Destacar especialización sectorial</a:t>
            </a:r>
          </a:p>
          <a:p>
            <a:pPr marL="171450" indent="-171450">
              <a:buFontTx/>
              <a:buChar char="-"/>
            </a:pPr>
            <a:r>
              <a:rPr lang="es-419"/>
              <a:t>Áreas que aborda con sus programas. </a:t>
            </a:r>
          </a:p>
          <a:p>
            <a:pPr marL="171450" indent="-171450">
              <a:buFontTx/>
              <a:buChar char="-"/>
            </a:pPr>
            <a:r>
              <a:rPr lang="es-419"/>
              <a:t>Número de entidades (sobre todo empresas) con las cuales trabaja</a:t>
            </a:r>
          </a:p>
          <a:p>
            <a:pPr marL="171450" indent="-171450">
              <a:buFontTx/>
              <a:buChar char="-"/>
            </a:pPr>
            <a:r>
              <a:rPr lang="es-419"/>
              <a:t>Número de proyectos que comprende</a:t>
            </a:r>
          </a:p>
          <a:p>
            <a:pPr marL="171450" indent="-171450">
              <a:buFontTx/>
              <a:buChar char="-"/>
            </a:pPr>
            <a:r>
              <a:rPr lang="es-419"/>
              <a:t>Principales desafíos técnicos a los cuales se ha enfrentado</a:t>
            </a:r>
          </a:p>
          <a:p>
            <a:pPr marL="171450" indent="-171450">
              <a:buFontTx/>
              <a:buChar char="-"/>
            </a:pPr>
            <a:r>
              <a:rPr lang="es-419"/>
              <a:t>Principales aportes en su gestión a su portafolio</a:t>
            </a:r>
          </a:p>
          <a:p>
            <a:pPr marL="171450" indent="-171450">
              <a:buFontTx/>
              <a:buChar char="-"/>
            </a:pPr>
            <a:r>
              <a:rPr lang="es-419"/>
              <a:t>Principales productos </a:t>
            </a:r>
          </a:p>
          <a:p>
            <a:pPr marL="171450" indent="-171450">
              <a:buFontTx/>
              <a:buChar char="-"/>
            </a:pPr>
            <a:endParaRPr lang="es-419"/>
          </a:p>
          <a:p>
            <a:pPr marL="171450" indent="-171450">
              <a:buFontTx/>
              <a:buChar char="-"/>
            </a:pPr>
            <a:endParaRPr lang="es-419"/>
          </a:p>
          <a:p>
            <a:pPr marL="171450" indent="-171450">
              <a:buFontTx/>
              <a:buChar char="-"/>
            </a:pPr>
            <a:endParaRPr lang="es-419"/>
          </a:p>
          <a:p>
            <a:endParaRPr lang="es-419"/>
          </a:p>
        </p:txBody>
      </p:sp>
      <p:sp>
        <p:nvSpPr>
          <p:cNvPr id="4" name="Marcador de número de diapositiva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798E2532-F8D0-4CF5-8A78-D4E9120725EC}" type="slidenum">
              <a:rPr kumimoji="0" lang="es-CL"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7</a:t>
            </a:fld>
            <a:endParaRPr kumimoji="0" lang="es-CL" sz="12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566089522"/>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Marcador de imagen de diapositiva 1"/>
          <p:cNvSpPr>
            <a:spLocks noGrp="1" noRot="1" noChangeAspect="1"/>
          </p:cNvSpPr>
          <p:nvPr>
            <p:ph type="sldImg"/>
          </p:nvPr>
        </p:nvSpPr>
        <p:spPr/>
      </p:sp>
      <p:sp>
        <p:nvSpPr>
          <p:cNvPr id="3" name="Marcador de notas 2"/>
          <p:cNvSpPr>
            <a:spLocks noGrp="1"/>
          </p:cNvSpPr>
          <p:nvPr>
            <p:ph type="body" idx="1"/>
          </p:nvPr>
        </p:nvSpPr>
        <p:spPr/>
        <p:txBody>
          <a:bodyPr/>
          <a:lstStyle/>
          <a:p>
            <a:pPr marL="228600" indent="-228600">
              <a:buAutoNum type="arabicPeriod"/>
            </a:pPr>
            <a:r>
              <a:rPr lang="es-CL" dirty="0"/>
              <a:t>41 Cartera total 2023 – elimina proyectos en proceso de cierre</a:t>
            </a:r>
          </a:p>
          <a:p>
            <a:pPr marL="228600" indent="-228600">
              <a:buAutoNum type="arabicPeriod"/>
            </a:pPr>
            <a:r>
              <a:rPr lang="es-CL" dirty="0"/>
              <a:t>Aporte público: 90 mil millones + 22 mil millones 2023</a:t>
            </a:r>
          </a:p>
          <a:p>
            <a:pPr marL="228600" indent="-228600">
              <a:buAutoNum type="arabicPeriod"/>
            </a:pPr>
            <a:r>
              <a:rPr lang="es-CL" dirty="0"/>
              <a:t>Aporte privado: 73 mil millones + 26 mil millones 2023</a:t>
            </a:r>
          </a:p>
          <a:p>
            <a:pPr marL="228600" indent="-228600">
              <a:buAutoNum type="arabicPeriod"/>
            </a:pPr>
            <a:r>
              <a:rPr lang="es-CL" dirty="0"/>
              <a:t>367 + consorcios 2023</a:t>
            </a:r>
          </a:p>
          <a:p>
            <a:pPr marL="228600" indent="-228600">
              <a:buAutoNum type="arabicPeriod"/>
            </a:pPr>
            <a:r>
              <a:rPr lang="es-CL" dirty="0"/>
              <a:t>41 total: 13 mujeres; 28 hombres</a:t>
            </a:r>
          </a:p>
          <a:p>
            <a:pPr marL="228600" indent="-228600">
              <a:buAutoNum type="arabicPeriod"/>
            </a:pPr>
            <a:r>
              <a:rPr lang="es-CL" dirty="0"/>
              <a:t>6,4 x : 8x con 90.000 – 6,4x con 112mil (22 mil nuevos sin valorización)</a:t>
            </a:r>
          </a:p>
          <a:p>
            <a:pPr marL="228600" indent="-228600">
              <a:buAutoNum type="arabicPeriod"/>
            </a:pPr>
            <a:endParaRPr lang="es-CL" dirty="0"/>
          </a:p>
          <a:p>
            <a:pPr marL="228600" indent="-228600">
              <a:buAutoNum type="arabicPeriod"/>
            </a:pPr>
            <a:endParaRPr lang="es-CL" dirty="0"/>
          </a:p>
          <a:p>
            <a:pPr marL="228600" indent="-228600">
              <a:buAutoNum type="arabicPeriod"/>
            </a:pPr>
            <a:endParaRPr lang="es-CL" dirty="0"/>
          </a:p>
          <a:p>
            <a:pPr marL="228600" indent="-228600">
              <a:buAutoNum type="arabicPeriod"/>
            </a:pPr>
            <a:endParaRPr lang="es-CL" dirty="0"/>
          </a:p>
        </p:txBody>
      </p:sp>
      <p:sp>
        <p:nvSpPr>
          <p:cNvPr id="4" name="Marcador de número de diapositiva 3"/>
          <p:cNvSpPr>
            <a:spLocks noGrp="1"/>
          </p:cNvSpPr>
          <p:nvPr>
            <p:ph type="sldNum" sz="quarter" idx="5"/>
          </p:nvPr>
        </p:nvSpPr>
        <p:spPr/>
        <p:txBody>
          <a:bodyPr/>
          <a:lstStyle/>
          <a:p>
            <a:fld id="{7EE56B0A-3C56-45FD-B2D2-A1D46E38C86C}" type="slidenum">
              <a:rPr lang="es-CL" smtClean="0"/>
              <a:t>11</a:t>
            </a:fld>
            <a:endParaRPr lang="es-CL" dirty="0"/>
          </a:p>
        </p:txBody>
      </p:sp>
    </p:spTree>
    <p:extLst>
      <p:ext uri="{BB962C8B-B14F-4D97-AF65-F5344CB8AC3E}">
        <p14:creationId xmlns:p14="http://schemas.microsoft.com/office/powerpoint/2010/main" val="2678406674"/>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Marcador de imagen de diapositiva 1"/>
          <p:cNvSpPr>
            <a:spLocks noGrp="1" noRot="1" noChangeAspect="1"/>
          </p:cNvSpPr>
          <p:nvPr>
            <p:ph type="sldImg"/>
          </p:nvPr>
        </p:nvSpPr>
        <p:spPr/>
      </p:sp>
      <p:sp>
        <p:nvSpPr>
          <p:cNvPr id="3" name="Marcador de notas 2"/>
          <p:cNvSpPr>
            <a:spLocks noGrp="1"/>
          </p:cNvSpPr>
          <p:nvPr>
            <p:ph type="body" idx="1"/>
          </p:nvPr>
        </p:nvSpPr>
        <p:spPr/>
        <p:txBody>
          <a:bodyPr/>
          <a:lstStyle/>
          <a:p>
            <a:endParaRPr lang="es-CL" dirty="0"/>
          </a:p>
        </p:txBody>
      </p:sp>
      <p:sp>
        <p:nvSpPr>
          <p:cNvPr id="4" name="Marcador de número de diapositiva 3"/>
          <p:cNvSpPr>
            <a:spLocks noGrp="1"/>
          </p:cNvSpPr>
          <p:nvPr>
            <p:ph type="sldNum" sz="quarter" idx="5"/>
          </p:nvPr>
        </p:nvSpPr>
        <p:spPr/>
        <p:txBody>
          <a:bodyPr/>
          <a:lstStyle/>
          <a:p>
            <a:fld id="{918168E8-3114-6D4C-903B-D37D90C0429F}" type="slidenum">
              <a:rPr lang="es-CL" smtClean="0"/>
              <a:t>14</a:t>
            </a:fld>
            <a:endParaRPr lang="es-CL"/>
          </a:p>
        </p:txBody>
      </p:sp>
    </p:spTree>
    <p:extLst>
      <p:ext uri="{BB962C8B-B14F-4D97-AF65-F5344CB8AC3E}">
        <p14:creationId xmlns:p14="http://schemas.microsoft.com/office/powerpoint/2010/main" val="2739894919"/>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Marcador de imagen de diapositiva 1"/>
          <p:cNvSpPr>
            <a:spLocks noGrp="1" noRot="1" noChangeAspect="1"/>
          </p:cNvSpPr>
          <p:nvPr>
            <p:ph type="sldImg"/>
          </p:nvPr>
        </p:nvSpPr>
        <p:spPr/>
      </p:sp>
      <p:sp>
        <p:nvSpPr>
          <p:cNvPr id="3" name="Marcador de notas 2"/>
          <p:cNvSpPr>
            <a:spLocks noGrp="1"/>
          </p:cNvSpPr>
          <p:nvPr>
            <p:ph type="body" idx="1"/>
          </p:nvPr>
        </p:nvSpPr>
        <p:spPr/>
        <p:txBody>
          <a:bodyPr/>
          <a:lstStyle/>
          <a:p>
            <a:endParaRPr lang="es-CL" dirty="0"/>
          </a:p>
        </p:txBody>
      </p:sp>
      <p:sp>
        <p:nvSpPr>
          <p:cNvPr id="4" name="Marcador de número de diapositiva 3"/>
          <p:cNvSpPr>
            <a:spLocks noGrp="1"/>
          </p:cNvSpPr>
          <p:nvPr>
            <p:ph type="sldNum" sz="quarter" idx="5"/>
          </p:nvPr>
        </p:nvSpPr>
        <p:spPr/>
        <p:txBody>
          <a:bodyPr/>
          <a:lstStyle/>
          <a:p>
            <a:fld id="{918168E8-3114-6D4C-903B-D37D90C0429F}" type="slidenum">
              <a:rPr lang="es-CL" smtClean="0"/>
              <a:t>15</a:t>
            </a:fld>
            <a:endParaRPr lang="es-CL"/>
          </a:p>
        </p:txBody>
      </p:sp>
    </p:spTree>
    <p:extLst>
      <p:ext uri="{BB962C8B-B14F-4D97-AF65-F5344CB8AC3E}">
        <p14:creationId xmlns:p14="http://schemas.microsoft.com/office/powerpoint/2010/main" val="3047249525"/>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Marcador de imagen de diapositiva 1"/>
          <p:cNvSpPr>
            <a:spLocks noGrp="1" noRot="1" noChangeAspect="1"/>
          </p:cNvSpPr>
          <p:nvPr>
            <p:ph type="sldImg"/>
          </p:nvPr>
        </p:nvSpPr>
        <p:spPr/>
      </p:sp>
      <p:sp>
        <p:nvSpPr>
          <p:cNvPr id="3" name="Marcador de notas 2"/>
          <p:cNvSpPr>
            <a:spLocks noGrp="1"/>
          </p:cNvSpPr>
          <p:nvPr>
            <p:ph type="body" idx="1"/>
          </p:nvPr>
        </p:nvSpPr>
        <p:spPr/>
        <p:txBody>
          <a:bodyPr/>
          <a:lstStyle/>
          <a:p>
            <a:endParaRPr lang="es-CL" dirty="0"/>
          </a:p>
        </p:txBody>
      </p:sp>
      <p:sp>
        <p:nvSpPr>
          <p:cNvPr id="4" name="Marcador de número de diapositiva 3"/>
          <p:cNvSpPr>
            <a:spLocks noGrp="1"/>
          </p:cNvSpPr>
          <p:nvPr>
            <p:ph type="sldNum" sz="quarter" idx="5"/>
          </p:nvPr>
        </p:nvSpPr>
        <p:spPr/>
        <p:txBody>
          <a:bodyPr/>
          <a:lstStyle/>
          <a:p>
            <a:fld id="{918168E8-3114-6D4C-903B-D37D90C0429F}" type="slidenum">
              <a:rPr lang="es-CL" smtClean="0"/>
              <a:t>16</a:t>
            </a:fld>
            <a:endParaRPr lang="es-CL"/>
          </a:p>
        </p:txBody>
      </p:sp>
    </p:spTree>
    <p:extLst>
      <p:ext uri="{BB962C8B-B14F-4D97-AF65-F5344CB8AC3E}">
        <p14:creationId xmlns:p14="http://schemas.microsoft.com/office/powerpoint/2010/main" val="744062834"/>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Marcador de imagen de diapositiva 1"/>
          <p:cNvSpPr>
            <a:spLocks noGrp="1" noRot="1" noChangeAspect="1"/>
          </p:cNvSpPr>
          <p:nvPr>
            <p:ph type="sldImg"/>
          </p:nvPr>
        </p:nvSpPr>
        <p:spPr/>
      </p:sp>
      <p:sp>
        <p:nvSpPr>
          <p:cNvPr id="3" name="Marcador de notas 2"/>
          <p:cNvSpPr>
            <a:spLocks noGrp="1"/>
          </p:cNvSpPr>
          <p:nvPr>
            <p:ph type="body" idx="1"/>
          </p:nvPr>
        </p:nvSpPr>
        <p:spPr/>
        <p:txBody>
          <a:bodyPr/>
          <a:lstStyle/>
          <a:p>
            <a:endParaRPr lang="es-CL" dirty="0"/>
          </a:p>
        </p:txBody>
      </p:sp>
      <p:sp>
        <p:nvSpPr>
          <p:cNvPr id="4" name="Marcador de número de diapositiva 3"/>
          <p:cNvSpPr>
            <a:spLocks noGrp="1"/>
          </p:cNvSpPr>
          <p:nvPr>
            <p:ph type="sldNum" sz="quarter" idx="5"/>
          </p:nvPr>
        </p:nvSpPr>
        <p:spPr/>
        <p:txBody>
          <a:bodyPr/>
          <a:lstStyle/>
          <a:p>
            <a:fld id="{918168E8-3114-6D4C-903B-D37D90C0429F}" type="slidenum">
              <a:rPr lang="es-CL" smtClean="0"/>
              <a:t>19</a:t>
            </a:fld>
            <a:endParaRPr lang="es-CL"/>
          </a:p>
        </p:txBody>
      </p:sp>
    </p:spTree>
    <p:extLst>
      <p:ext uri="{BB962C8B-B14F-4D97-AF65-F5344CB8AC3E}">
        <p14:creationId xmlns:p14="http://schemas.microsoft.com/office/powerpoint/2010/main" val="4094661135"/>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Marcador de imagen de diapositiva 1"/>
          <p:cNvSpPr>
            <a:spLocks noGrp="1" noRot="1" noChangeAspect="1"/>
          </p:cNvSpPr>
          <p:nvPr>
            <p:ph type="sldImg"/>
          </p:nvPr>
        </p:nvSpPr>
        <p:spPr/>
      </p:sp>
      <p:sp>
        <p:nvSpPr>
          <p:cNvPr id="3" name="Marcador de notas 2"/>
          <p:cNvSpPr>
            <a:spLocks noGrp="1"/>
          </p:cNvSpPr>
          <p:nvPr>
            <p:ph type="body" idx="1"/>
          </p:nvPr>
        </p:nvSpPr>
        <p:spPr/>
        <p:txBody>
          <a:bodyPr/>
          <a:lstStyle/>
          <a:p>
            <a:endParaRPr lang="es-CL" dirty="0"/>
          </a:p>
        </p:txBody>
      </p:sp>
      <p:sp>
        <p:nvSpPr>
          <p:cNvPr id="4" name="Marcador de número de diapositiva 3"/>
          <p:cNvSpPr>
            <a:spLocks noGrp="1"/>
          </p:cNvSpPr>
          <p:nvPr>
            <p:ph type="sldNum" sz="quarter" idx="5"/>
          </p:nvPr>
        </p:nvSpPr>
        <p:spPr/>
        <p:txBody>
          <a:bodyPr/>
          <a:lstStyle/>
          <a:p>
            <a:fld id="{918168E8-3114-6D4C-903B-D37D90C0429F}" type="slidenum">
              <a:rPr lang="es-CL" smtClean="0"/>
              <a:t>20</a:t>
            </a:fld>
            <a:endParaRPr lang="es-CL"/>
          </a:p>
        </p:txBody>
      </p:sp>
    </p:spTree>
    <p:extLst>
      <p:ext uri="{BB962C8B-B14F-4D97-AF65-F5344CB8AC3E}">
        <p14:creationId xmlns:p14="http://schemas.microsoft.com/office/powerpoint/2010/main" val="3840807204"/>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Marcador de imagen de diapositiva 1"/>
          <p:cNvSpPr>
            <a:spLocks noGrp="1" noRot="1" noChangeAspect="1"/>
          </p:cNvSpPr>
          <p:nvPr>
            <p:ph type="sldImg"/>
          </p:nvPr>
        </p:nvSpPr>
        <p:spPr/>
      </p:sp>
      <p:sp>
        <p:nvSpPr>
          <p:cNvPr id="3" name="Marcador de notas 2"/>
          <p:cNvSpPr>
            <a:spLocks noGrp="1"/>
          </p:cNvSpPr>
          <p:nvPr>
            <p:ph type="body" idx="1"/>
          </p:nvPr>
        </p:nvSpPr>
        <p:spPr/>
        <p:txBody>
          <a:bodyPr/>
          <a:lstStyle/>
          <a:p>
            <a:endParaRPr lang="es-CL" dirty="0"/>
          </a:p>
        </p:txBody>
      </p:sp>
      <p:sp>
        <p:nvSpPr>
          <p:cNvPr id="4" name="Marcador de número de diapositiva 3"/>
          <p:cNvSpPr>
            <a:spLocks noGrp="1"/>
          </p:cNvSpPr>
          <p:nvPr>
            <p:ph type="sldNum" sz="quarter" idx="5"/>
          </p:nvPr>
        </p:nvSpPr>
        <p:spPr/>
        <p:txBody>
          <a:bodyPr/>
          <a:lstStyle/>
          <a:p>
            <a:fld id="{918168E8-3114-6D4C-903B-D37D90C0429F}" type="slidenum">
              <a:rPr lang="es-CL" smtClean="0"/>
              <a:t>21</a:t>
            </a:fld>
            <a:endParaRPr lang="es-CL"/>
          </a:p>
        </p:txBody>
      </p:sp>
    </p:spTree>
    <p:extLst>
      <p:ext uri="{BB962C8B-B14F-4D97-AF65-F5344CB8AC3E}">
        <p14:creationId xmlns:p14="http://schemas.microsoft.com/office/powerpoint/2010/main" val="3534467043"/>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Diapositiva de título">
    <p:spTree>
      <p:nvGrpSpPr>
        <p:cNvPr id="1" name=""/>
        <p:cNvGrpSpPr/>
        <p:nvPr/>
      </p:nvGrpSpPr>
      <p:grpSpPr>
        <a:xfrm>
          <a:off x="0" y="0"/>
          <a:ext cx="0" cy="0"/>
          <a:chOff x="0" y="0"/>
          <a:chExt cx="0" cy="0"/>
        </a:xfrm>
      </p:grpSpPr>
      <p:sp>
        <p:nvSpPr>
          <p:cNvPr id="2" name="Título 1">
            <a:extLst>
              <a:ext uri="{FF2B5EF4-FFF2-40B4-BE49-F238E27FC236}">
                <a16:creationId xmlns:a16="http://schemas.microsoft.com/office/drawing/2014/main" id="{547D67A2-FE21-D50D-D54B-41E60CA809F3}"/>
              </a:ext>
            </a:extLst>
          </p:cNvPr>
          <p:cNvSpPr>
            <a:spLocks noGrp="1"/>
          </p:cNvSpPr>
          <p:nvPr>
            <p:ph type="ctrTitle"/>
          </p:nvPr>
        </p:nvSpPr>
        <p:spPr>
          <a:xfrm>
            <a:off x="1524000" y="1122363"/>
            <a:ext cx="9144000" cy="2387600"/>
          </a:xfrm>
        </p:spPr>
        <p:txBody>
          <a:bodyPr anchor="b"/>
          <a:lstStyle>
            <a:lvl1pPr algn="ctr">
              <a:defRPr sz="6000"/>
            </a:lvl1pPr>
          </a:lstStyle>
          <a:p>
            <a:r>
              <a:rPr lang="es-ES"/>
              <a:t>Haga clic para modificar el estilo de título del patrón</a:t>
            </a:r>
            <a:endParaRPr lang="es-CL"/>
          </a:p>
        </p:txBody>
      </p:sp>
      <p:sp>
        <p:nvSpPr>
          <p:cNvPr id="3" name="Subtítulo 2">
            <a:extLst>
              <a:ext uri="{FF2B5EF4-FFF2-40B4-BE49-F238E27FC236}">
                <a16:creationId xmlns:a16="http://schemas.microsoft.com/office/drawing/2014/main" id="{587099B2-461D-5F26-6AB4-538738C33048}"/>
              </a:ext>
            </a:extLst>
          </p:cNvPr>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s-ES"/>
              <a:t>Haga clic para modificar el estilo de subtítulo del patrón</a:t>
            </a:r>
            <a:endParaRPr lang="es-CL"/>
          </a:p>
        </p:txBody>
      </p:sp>
      <p:sp>
        <p:nvSpPr>
          <p:cNvPr id="4" name="Marcador de fecha 3">
            <a:extLst>
              <a:ext uri="{FF2B5EF4-FFF2-40B4-BE49-F238E27FC236}">
                <a16:creationId xmlns:a16="http://schemas.microsoft.com/office/drawing/2014/main" id="{E6CE048C-1306-19BF-CE04-A0C127839466}"/>
              </a:ext>
            </a:extLst>
          </p:cNvPr>
          <p:cNvSpPr>
            <a:spLocks noGrp="1"/>
          </p:cNvSpPr>
          <p:nvPr>
            <p:ph type="dt" sz="half" idx="10"/>
          </p:nvPr>
        </p:nvSpPr>
        <p:spPr/>
        <p:txBody>
          <a:bodyPr/>
          <a:lstStyle/>
          <a:p>
            <a:fld id="{6428E741-D354-CD44-AA85-3686295539A2}" type="datetimeFigureOut">
              <a:rPr lang="es-CL" smtClean="0"/>
              <a:t>10-01-2024</a:t>
            </a:fld>
            <a:endParaRPr lang="es-CL"/>
          </a:p>
        </p:txBody>
      </p:sp>
      <p:sp>
        <p:nvSpPr>
          <p:cNvPr id="5" name="Marcador de pie de página 4">
            <a:extLst>
              <a:ext uri="{FF2B5EF4-FFF2-40B4-BE49-F238E27FC236}">
                <a16:creationId xmlns:a16="http://schemas.microsoft.com/office/drawing/2014/main" id="{B5BA8475-DC81-3F1B-3B48-F9861467DBAD}"/>
              </a:ext>
            </a:extLst>
          </p:cNvPr>
          <p:cNvSpPr>
            <a:spLocks noGrp="1"/>
          </p:cNvSpPr>
          <p:nvPr>
            <p:ph type="ftr" sz="quarter" idx="11"/>
          </p:nvPr>
        </p:nvSpPr>
        <p:spPr/>
        <p:txBody>
          <a:bodyPr/>
          <a:lstStyle/>
          <a:p>
            <a:endParaRPr lang="es-CL"/>
          </a:p>
        </p:txBody>
      </p:sp>
      <p:sp>
        <p:nvSpPr>
          <p:cNvPr id="6" name="Marcador de número de diapositiva 5">
            <a:extLst>
              <a:ext uri="{FF2B5EF4-FFF2-40B4-BE49-F238E27FC236}">
                <a16:creationId xmlns:a16="http://schemas.microsoft.com/office/drawing/2014/main" id="{0C197766-CB29-1225-B31D-DA072593D302}"/>
              </a:ext>
            </a:extLst>
          </p:cNvPr>
          <p:cNvSpPr>
            <a:spLocks noGrp="1"/>
          </p:cNvSpPr>
          <p:nvPr>
            <p:ph type="sldNum" sz="quarter" idx="12"/>
          </p:nvPr>
        </p:nvSpPr>
        <p:spPr/>
        <p:txBody>
          <a:bodyPr/>
          <a:lstStyle/>
          <a:p>
            <a:fld id="{1770526C-AEAA-7248-8687-CE559E49E61D}" type="slidenum">
              <a:rPr lang="es-CL" smtClean="0"/>
              <a:t>‹Nº›</a:t>
            </a:fld>
            <a:endParaRPr lang="es-CL"/>
          </a:p>
        </p:txBody>
      </p:sp>
    </p:spTree>
    <p:extLst>
      <p:ext uri="{BB962C8B-B14F-4D97-AF65-F5344CB8AC3E}">
        <p14:creationId xmlns:p14="http://schemas.microsoft.com/office/powerpoint/2010/main" val="2585904124"/>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ítulo y objetos">
    <p:spTree>
      <p:nvGrpSpPr>
        <p:cNvPr id="1" name=""/>
        <p:cNvGrpSpPr/>
        <p:nvPr/>
      </p:nvGrpSpPr>
      <p:grpSpPr>
        <a:xfrm>
          <a:off x="0" y="0"/>
          <a:ext cx="0" cy="0"/>
          <a:chOff x="0" y="0"/>
          <a:chExt cx="0" cy="0"/>
        </a:xfrm>
      </p:grpSpPr>
      <p:sp>
        <p:nvSpPr>
          <p:cNvPr id="2" name="Título 1">
            <a:extLst>
              <a:ext uri="{FF2B5EF4-FFF2-40B4-BE49-F238E27FC236}">
                <a16:creationId xmlns:a16="http://schemas.microsoft.com/office/drawing/2014/main" id="{2A4790ED-A877-5EBD-874F-075627D7D5A6}"/>
              </a:ext>
            </a:extLst>
          </p:cNvPr>
          <p:cNvSpPr>
            <a:spLocks noGrp="1"/>
          </p:cNvSpPr>
          <p:nvPr>
            <p:ph type="title"/>
          </p:nvPr>
        </p:nvSpPr>
        <p:spPr/>
        <p:txBody>
          <a:bodyPr/>
          <a:lstStyle/>
          <a:p>
            <a:r>
              <a:rPr lang="es-ES"/>
              <a:t>Haga clic para modificar el estilo de título del patrón</a:t>
            </a:r>
            <a:endParaRPr lang="es-CL"/>
          </a:p>
        </p:txBody>
      </p:sp>
      <p:sp>
        <p:nvSpPr>
          <p:cNvPr id="3" name="Marcador de contenido 2">
            <a:extLst>
              <a:ext uri="{FF2B5EF4-FFF2-40B4-BE49-F238E27FC236}">
                <a16:creationId xmlns:a16="http://schemas.microsoft.com/office/drawing/2014/main" id="{4C0C6F10-0EFF-CA24-A1BB-12AADB9D2B12}"/>
              </a:ext>
            </a:extLst>
          </p:cNvPr>
          <p:cNvSpPr>
            <a:spLocks noGrp="1"/>
          </p:cNvSpPr>
          <p:nvPr>
            <p:ph idx="1"/>
          </p:nvPr>
        </p:nvSpPr>
        <p:spPr/>
        <p:txBody>
          <a:bodyPr/>
          <a:lstStyle/>
          <a:p>
            <a:pPr lvl="0"/>
            <a:r>
              <a:rPr lang="es-ES"/>
              <a:t>Haga clic para modificar los estilos de texto del patrón</a:t>
            </a:r>
          </a:p>
          <a:p>
            <a:pPr lvl="1"/>
            <a:r>
              <a:rPr lang="es-ES"/>
              <a:t>Segundo nivel</a:t>
            </a:r>
          </a:p>
          <a:p>
            <a:pPr lvl="2"/>
            <a:r>
              <a:rPr lang="es-ES"/>
              <a:t>Tercer nivel</a:t>
            </a:r>
          </a:p>
          <a:p>
            <a:pPr lvl="3"/>
            <a:r>
              <a:rPr lang="es-ES"/>
              <a:t>Cuarto nivel</a:t>
            </a:r>
          </a:p>
          <a:p>
            <a:pPr lvl="4"/>
            <a:r>
              <a:rPr lang="es-ES"/>
              <a:t>Quinto nivel</a:t>
            </a:r>
            <a:endParaRPr lang="es-CL"/>
          </a:p>
        </p:txBody>
      </p:sp>
      <p:sp>
        <p:nvSpPr>
          <p:cNvPr id="4" name="Marcador de fecha 3">
            <a:extLst>
              <a:ext uri="{FF2B5EF4-FFF2-40B4-BE49-F238E27FC236}">
                <a16:creationId xmlns:a16="http://schemas.microsoft.com/office/drawing/2014/main" id="{C62FA41A-2A11-21EA-B9E9-08589CA2FE36}"/>
              </a:ext>
            </a:extLst>
          </p:cNvPr>
          <p:cNvSpPr>
            <a:spLocks noGrp="1"/>
          </p:cNvSpPr>
          <p:nvPr>
            <p:ph type="dt" sz="half" idx="10"/>
          </p:nvPr>
        </p:nvSpPr>
        <p:spPr/>
        <p:txBody>
          <a:bodyPr/>
          <a:lstStyle/>
          <a:p>
            <a:fld id="{6428E741-D354-CD44-AA85-3686295539A2}" type="datetimeFigureOut">
              <a:rPr lang="es-CL" smtClean="0"/>
              <a:t>10-01-2024</a:t>
            </a:fld>
            <a:endParaRPr lang="es-CL"/>
          </a:p>
        </p:txBody>
      </p:sp>
      <p:sp>
        <p:nvSpPr>
          <p:cNvPr id="5" name="Marcador de pie de página 4">
            <a:extLst>
              <a:ext uri="{FF2B5EF4-FFF2-40B4-BE49-F238E27FC236}">
                <a16:creationId xmlns:a16="http://schemas.microsoft.com/office/drawing/2014/main" id="{33D38A2C-880F-EBF3-7800-58FA77FCC028}"/>
              </a:ext>
            </a:extLst>
          </p:cNvPr>
          <p:cNvSpPr>
            <a:spLocks noGrp="1"/>
          </p:cNvSpPr>
          <p:nvPr>
            <p:ph type="ftr" sz="quarter" idx="11"/>
          </p:nvPr>
        </p:nvSpPr>
        <p:spPr/>
        <p:txBody>
          <a:bodyPr/>
          <a:lstStyle/>
          <a:p>
            <a:endParaRPr lang="es-CL"/>
          </a:p>
        </p:txBody>
      </p:sp>
      <p:sp>
        <p:nvSpPr>
          <p:cNvPr id="6" name="Marcador de número de diapositiva 5">
            <a:extLst>
              <a:ext uri="{FF2B5EF4-FFF2-40B4-BE49-F238E27FC236}">
                <a16:creationId xmlns:a16="http://schemas.microsoft.com/office/drawing/2014/main" id="{0746FF3B-96FC-B93C-021F-ED64C9707DC6}"/>
              </a:ext>
            </a:extLst>
          </p:cNvPr>
          <p:cNvSpPr>
            <a:spLocks noGrp="1"/>
          </p:cNvSpPr>
          <p:nvPr>
            <p:ph type="sldNum" sz="quarter" idx="12"/>
          </p:nvPr>
        </p:nvSpPr>
        <p:spPr/>
        <p:txBody>
          <a:bodyPr/>
          <a:lstStyle/>
          <a:p>
            <a:fld id="{1770526C-AEAA-7248-8687-CE559E49E61D}" type="slidenum">
              <a:rPr lang="es-CL" smtClean="0"/>
              <a:t>‹Nº›</a:t>
            </a:fld>
            <a:endParaRPr lang="es-CL"/>
          </a:p>
        </p:txBody>
      </p:sp>
    </p:spTree>
    <p:extLst>
      <p:ext uri="{BB962C8B-B14F-4D97-AF65-F5344CB8AC3E}">
        <p14:creationId xmlns:p14="http://schemas.microsoft.com/office/powerpoint/2010/main" val="3197476103"/>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Encabezado de sección">
    <p:spTree>
      <p:nvGrpSpPr>
        <p:cNvPr id="1" name=""/>
        <p:cNvGrpSpPr/>
        <p:nvPr/>
      </p:nvGrpSpPr>
      <p:grpSpPr>
        <a:xfrm>
          <a:off x="0" y="0"/>
          <a:ext cx="0" cy="0"/>
          <a:chOff x="0" y="0"/>
          <a:chExt cx="0" cy="0"/>
        </a:xfrm>
      </p:grpSpPr>
      <p:sp>
        <p:nvSpPr>
          <p:cNvPr id="2" name="Título 1">
            <a:extLst>
              <a:ext uri="{FF2B5EF4-FFF2-40B4-BE49-F238E27FC236}">
                <a16:creationId xmlns:a16="http://schemas.microsoft.com/office/drawing/2014/main" id="{EA16E3CB-6B9C-B927-7538-C30EB7F1E820}"/>
              </a:ext>
            </a:extLst>
          </p:cNvPr>
          <p:cNvSpPr>
            <a:spLocks noGrp="1"/>
          </p:cNvSpPr>
          <p:nvPr>
            <p:ph type="title"/>
          </p:nvPr>
        </p:nvSpPr>
        <p:spPr>
          <a:xfrm>
            <a:off x="831850" y="1709738"/>
            <a:ext cx="10515600" cy="2852737"/>
          </a:xfrm>
        </p:spPr>
        <p:txBody>
          <a:bodyPr anchor="b"/>
          <a:lstStyle>
            <a:lvl1pPr>
              <a:defRPr sz="6000"/>
            </a:lvl1pPr>
          </a:lstStyle>
          <a:p>
            <a:r>
              <a:rPr lang="es-ES"/>
              <a:t>Haga clic para modificar el estilo de título del patrón</a:t>
            </a:r>
            <a:endParaRPr lang="es-CL"/>
          </a:p>
        </p:txBody>
      </p:sp>
      <p:sp>
        <p:nvSpPr>
          <p:cNvPr id="3" name="Marcador de texto 2">
            <a:extLst>
              <a:ext uri="{FF2B5EF4-FFF2-40B4-BE49-F238E27FC236}">
                <a16:creationId xmlns:a16="http://schemas.microsoft.com/office/drawing/2014/main" id="{8FCDDF14-7E71-F00D-8325-6D4797520D1E}"/>
              </a:ext>
            </a:extLst>
          </p:cNvPr>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s-ES"/>
              <a:t>Haga clic para modificar los estilos de texto del patrón</a:t>
            </a:r>
          </a:p>
        </p:txBody>
      </p:sp>
      <p:sp>
        <p:nvSpPr>
          <p:cNvPr id="4" name="Marcador de fecha 3">
            <a:extLst>
              <a:ext uri="{FF2B5EF4-FFF2-40B4-BE49-F238E27FC236}">
                <a16:creationId xmlns:a16="http://schemas.microsoft.com/office/drawing/2014/main" id="{F4B0845E-2A69-8361-05D8-48756944EC9F}"/>
              </a:ext>
            </a:extLst>
          </p:cNvPr>
          <p:cNvSpPr>
            <a:spLocks noGrp="1"/>
          </p:cNvSpPr>
          <p:nvPr>
            <p:ph type="dt" sz="half" idx="10"/>
          </p:nvPr>
        </p:nvSpPr>
        <p:spPr/>
        <p:txBody>
          <a:bodyPr/>
          <a:lstStyle/>
          <a:p>
            <a:fld id="{6428E741-D354-CD44-AA85-3686295539A2}" type="datetimeFigureOut">
              <a:rPr lang="es-CL" smtClean="0"/>
              <a:t>10-01-2024</a:t>
            </a:fld>
            <a:endParaRPr lang="es-CL"/>
          </a:p>
        </p:txBody>
      </p:sp>
      <p:sp>
        <p:nvSpPr>
          <p:cNvPr id="5" name="Marcador de pie de página 4">
            <a:extLst>
              <a:ext uri="{FF2B5EF4-FFF2-40B4-BE49-F238E27FC236}">
                <a16:creationId xmlns:a16="http://schemas.microsoft.com/office/drawing/2014/main" id="{3AA16DB1-A669-68B4-56A6-2F9EE883E053}"/>
              </a:ext>
            </a:extLst>
          </p:cNvPr>
          <p:cNvSpPr>
            <a:spLocks noGrp="1"/>
          </p:cNvSpPr>
          <p:nvPr>
            <p:ph type="ftr" sz="quarter" idx="11"/>
          </p:nvPr>
        </p:nvSpPr>
        <p:spPr/>
        <p:txBody>
          <a:bodyPr/>
          <a:lstStyle/>
          <a:p>
            <a:endParaRPr lang="es-CL"/>
          </a:p>
        </p:txBody>
      </p:sp>
      <p:sp>
        <p:nvSpPr>
          <p:cNvPr id="6" name="Marcador de número de diapositiva 5">
            <a:extLst>
              <a:ext uri="{FF2B5EF4-FFF2-40B4-BE49-F238E27FC236}">
                <a16:creationId xmlns:a16="http://schemas.microsoft.com/office/drawing/2014/main" id="{201BA7CB-97A7-6E29-74DB-39C9DBC04B16}"/>
              </a:ext>
            </a:extLst>
          </p:cNvPr>
          <p:cNvSpPr>
            <a:spLocks noGrp="1"/>
          </p:cNvSpPr>
          <p:nvPr>
            <p:ph type="sldNum" sz="quarter" idx="12"/>
          </p:nvPr>
        </p:nvSpPr>
        <p:spPr/>
        <p:txBody>
          <a:bodyPr/>
          <a:lstStyle/>
          <a:p>
            <a:fld id="{1770526C-AEAA-7248-8687-CE559E49E61D}" type="slidenum">
              <a:rPr lang="es-CL" smtClean="0"/>
              <a:t>‹Nº›</a:t>
            </a:fld>
            <a:endParaRPr lang="es-CL"/>
          </a:p>
        </p:txBody>
      </p:sp>
    </p:spTree>
    <p:extLst>
      <p:ext uri="{BB962C8B-B14F-4D97-AF65-F5344CB8AC3E}">
        <p14:creationId xmlns:p14="http://schemas.microsoft.com/office/powerpoint/2010/main" val="1678248669"/>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Dos objetos">
    <p:spTree>
      <p:nvGrpSpPr>
        <p:cNvPr id="1" name=""/>
        <p:cNvGrpSpPr/>
        <p:nvPr/>
      </p:nvGrpSpPr>
      <p:grpSpPr>
        <a:xfrm>
          <a:off x="0" y="0"/>
          <a:ext cx="0" cy="0"/>
          <a:chOff x="0" y="0"/>
          <a:chExt cx="0" cy="0"/>
        </a:xfrm>
      </p:grpSpPr>
      <p:sp>
        <p:nvSpPr>
          <p:cNvPr id="2" name="Título 1">
            <a:extLst>
              <a:ext uri="{FF2B5EF4-FFF2-40B4-BE49-F238E27FC236}">
                <a16:creationId xmlns:a16="http://schemas.microsoft.com/office/drawing/2014/main" id="{93A3FF3F-AC98-13FF-5FCB-7CB1DC35E7E4}"/>
              </a:ext>
            </a:extLst>
          </p:cNvPr>
          <p:cNvSpPr>
            <a:spLocks noGrp="1"/>
          </p:cNvSpPr>
          <p:nvPr>
            <p:ph type="title"/>
          </p:nvPr>
        </p:nvSpPr>
        <p:spPr/>
        <p:txBody>
          <a:bodyPr/>
          <a:lstStyle/>
          <a:p>
            <a:r>
              <a:rPr lang="es-ES"/>
              <a:t>Haga clic para modificar el estilo de título del patrón</a:t>
            </a:r>
            <a:endParaRPr lang="es-CL"/>
          </a:p>
        </p:txBody>
      </p:sp>
      <p:sp>
        <p:nvSpPr>
          <p:cNvPr id="3" name="Marcador de contenido 2">
            <a:extLst>
              <a:ext uri="{FF2B5EF4-FFF2-40B4-BE49-F238E27FC236}">
                <a16:creationId xmlns:a16="http://schemas.microsoft.com/office/drawing/2014/main" id="{C918ACE0-14F1-F667-F0D4-12F7E696E54E}"/>
              </a:ext>
            </a:extLst>
          </p:cNvPr>
          <p:cNvSpPr>
            <a:spLocks noGrp="1"/>
          </p:cNvSpPr>
          <p:nvPr>
            <p:ph sz="half" idx="1"/>
          </p:nvPr>
        </p:nvSpPr>
        <p:spPr>
          <a:xfrm>
            <a:off x="838200" y="1825625"/>
            <a:ext cx="5181600" cy="4351338"/>
          </a:xfrm>
        </p:spPr>
        <p:txBody>
          <a:bodyPr/>
          <a:lstStyle/>
          <a:p>
            <a:pPr lvl="0"/>
            <a:r>
              <a:rPr lang="es-ES"/>
              <a:t>Haga clic para modificar los estilos de texto del patrón</a:t>
            </a:r>
          </a:p>
          <a:p>
            <a:pPr lvl="1"/>
            <a:r>
              <a:rPr lang="es-ES"/>
              <a:t>Segundo nivel</a:t>
            </a:r>
          </a:p>
          <a:p>
            <a:pPr lvl="2"/>
            <a:r>
              <a:rPr lang="es-ES"/>
              <a:t>Tercer nivel</a:t>
            </a:r>
          </a:p>
          <a:p>
            <a:pPr lvl="3"/>
            <a:r>
              <a:rPr lang="es-ES"/>
              <a:t>Cuarto nivel</a:t>
            </a:r>
          </a:p>
          <a:p>
            <a:pPr lvl="4"/>
            <a:r>
              <a:rPr lang="es-ES"/>
              <a:t>Quinto nivel</a:t>
            </a:r>
            <a:endParaRPr lang="es-CL"/>
          </a:p>
        </p:txBody>
      </p:sp>
      <p:sp>
        <p:nvSpPr>
          <p:cNvPr id="4" name="Marcador de contenido 3">
            <a:extLst>
              <a:ext uri="{FF2B5EF4-FFF2-40B4-BE49-F238E27FC236}">
                <a16:creationId xmlns:a16="http://schemas.microsoft.com/office/drawing/2014/main" id="{59481B33-E1CC-1911-D610-9563EDD26AEB}"/>
              </a:ext>
            </a:extLst>
          </p:cNvPr>
          <p:cNvSpPr>
            <a:spLocks noGrp="1"/>
          </p:cNvSpPr>
          <p:nvPr>
            <p:ph sz="half" idx="2"/>
          </p:nvPr>
        </p:nvSpPr>
        <p:spPr>
          <a:xfrm>
            <a:off x="6172200" y="1825625"/>
            <a:ext cx="5181600" cy="4351338"/>
          </a:xfrm>
        </p:spPr>
        <p:txBody>
          <a:bodyPr/>
          <a:lstStyle/>
          <a:p>
            <a:pPr lvl="0"/>
            <a:r>
              <a:rPr lang="es-ES"/>
              <a:t>Haga clic para modificar los estilos de texto del patrón</a:t>
            </a:r>
          </a:p>
          <a:p>
            <a:pPr lvl="1"/>
            <a:r>
              <a:rPr lang="es-ES"/>
              <a:t>Segundo nivel</a:t>
            </a:r>
          </a:p>
          <a:p>
            <a:pPr lvl="2"/>
            <a:r>
              <a:rPr lang="es-ES"/>
              <a:t>Tercer nivel</a:t>
            </a:r>
          </a:p>
          <a:p>
            <a:pPr lvl="3"/>
            <a:r>
              <a:rPr lang="es-ES"/>
              <a:t>Cuarto nivel</a:t>
            </a:r>
          </a:p>
          <a:p>
            <a:pPr lvl="4"/>
            <a:r>
              <a:rPr lang="es-ES"/>
              <a:t>Quinto nivel</a:t>
            </a:r>
            <a:endParaRPr lang="es-CL"/>
          </a:p>
        </p:txBody>
      </p:sp>
      <p:sp>
        <p:nvSpPr>
          <p:cNvPr id="5" name="Marcador de fecha 4">
            <a:extLst>
              <a:ext uri="{FF2B5EF4-FFF2-40B4-BE49-F238E27FC236}">
                <a16:creationId xmlns:a16="http://schemas.microsoft.com/office/drawing/2014/main" id="{0AD7743B-974B-2AA9-1EB7-C69C7F5DA3A7}"/>
              </a:ext>
            </a:extLst>
          </p:cNvPr>
          <p:cNvSpPr>
            <a:spLocks noGrp="1"/>
          </p:cNvSpPr>
          <p:nvPr>
            <p:ph type="dt" sz="half" idx="10"/>
          </p:nvPr>
        </p:nvSpPr>
        <p:spPr/>
        <p:txBody>
          <a:bodyPr/>
          <a:lstStyle/>
          <a:p>
            <a:fld id="{6428E741-D354-CD44-AA85-3686295539A2}" type="datetimeFigureOut">
              <a:rPr lang="es-CL" smtClean="0"/>
              <a:t>10-01-2024</a:t>
            </a:fld>
            <a:endParaRPr lang="es-CL"/>
          </a:p>
        </p:txBody>
      </p:sp>
      <p:sp>
        <p:nvSpPr>
          <p:cNvPr id="6" name="Marcador de pie de página 5">
            <a:extLst>
              <a:ext uri="{FF2B5EF4-FFF2-40B4-BE49-F238E27FC236}">
                <a16:creationId xmlns:a16="http://schemas.microsoft.com/office/drawing/2014/main" id="{3466D436-2FE5-DD06-C888-4A73C543F936}"/>
              </a:ext>
            </a:extLst>
          </p:cNvPr>
          <p:cNvSpPr>
            <a:spLocks noGrp="1"/>
          </p:cNvSpPr>
          <p:nvPr>
            <p:ph type="ftr" sz="quarter" idx="11"/>
          </p:nvPr>
        </p:nvSpPr>
        <p:spPr/>
        <p:txBody>
          <a:bodyPr/>
          <a:lstStyle/>
          <a:p>
            <a:endParaRPr lang="es-CL"/>
          </a:p>
        </p:txBody>
      </p:sp>
      <p:sp>
        <p:nvSpPr>
          <p:cNvPr id="7" name="Marcador de número de diapositiva 6">
            <a:extLst>
              <a:ext uri="{FF2B5EF4-FFF2-40B4-BE49-F238E27FC236}">
                <a16:creationId xmlns:a16="http://schemas.microsoft.com/office/drawing/2014/main" id="{56CE4DA8-C0CE-90D3-3368-8521F1CED83C}"/>
              </a:ext>
            </a:extLst>
          </p:cNvPr>
          <p:cNvSpPr>
            <a:spLocks noGrp="1"/>
          </p:cNvSpPr>
          <p:nvPr>
            <p:ph type="sldNum" sz="quarter" idx="12"/>
          </p:nvPr>
        </p:nvSpPr>
        <p:spPr/>
        <p:txBody>
          <a:bodyPr/>
          <a:lstStyle/>
          <a:p>
            <a:fld id="{1770526C-AEAA-7248-8687-CE559E49E61D}" type="slidenum">
              <a:rPr lang="es-CL" smtClean="0"/>
              <a:t>‹Nº›</a:t>
            </a:fld>
            <a:endParaRPr lang="es-CL"/>
          </a:p>
        </p:txBody>
      </p:sp>
    </p:spTree>
    <p:extLst>
      <p:ext uri="{BB962C8B-B14F-4D97-AF65-F5344CB8AC3E}">
        <p14:creationId xmlns:p14="http://schemas.microsoft.com/office/powerpoint/2010/main" val="1973437739"/>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ación">
    <p:spTree>
      <p:nvGrpSpPr>
        <p:cNvPr id="1" name=""/>
        <p:cNvGrpSpPr/>
        <p:nvPr/>
      </p:nvGrpSpPr>
      <p:grpSpPr>
        <a:xfrm>
          <a:off x="0" y="0"/>
          <a:ext cx="0" cy="0"/>
          <a:chOff x="0" y="0"/>
          <a:chExt cx="0" cy="0"/>
        </a:xfrm>
      </p:grpSpPr>
      <p:sp>
        <p:nvSpPr>
          <p:cNvPr id="2" name="Título 1">
            <a:extLst>
              <a:ext uri="{FF2B5EF4-FFF2-40B4-BE49-F238E27FC236}">
                <a16:creationId xmlns:a16="http://schemas.microsoft.com/office/drawing/2014/main" id="{5B7A2C32-227F-B5C6-ED47-0E6AC6F7FFEA}"/>
              </a:ext>
            </a:extLst>
          </p:cNvPr>
          <p:cNvSpPr>
            <a:spLocks noGrp="1"/>
          </p:cNvSpPr>
          <p:nvPr>
            <p:ph type="title"/>
          </p:nvPr>
        </p:nvSpPr>
        <p:spPr>
          <a:xfrm>
            <a:off x="839788" y="365125"/>
            <a:ext cx="10515600" cy="1325563"/>
          </a:xfrm>
        </p:spPr>
        <p:txBody>
          <a:bodyPr/>
          <a:lstStyle/>
          <a:p>
            <a:r>
              <a:rPr lang="es-ES"/>
              <a:t>Haga clic para modificar el estilo de título del patrón</a:t>
            </a:r>
            <a:endParaRPr lang="es-CL"/>
          </a:p>
        </p:txBody>
      </p:sp>
      <p:sp>
        <p:nvSpPr>
          <p:cNvPr id="3" name="Marcador de texto 2">
            <a:extLst>
              <a:ext uri="{FF2B5EF4-FFF2-40B4-BE49-F238E27FC236}">
                <a16:creationId xmlns:a16="http://schemas.microsoft.com/office/drawing/2014/main" id="{72D12F50-FC00-3C99-0A14-DA9762063EDA}"/>
              </a:ext>
            </a:extLst>
          </p:cNvPr>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s-ES"/>
              <a:t>Haga clic para modificar los estilos de texto del patrón</a:t>
            </a:r>
          </a:p>
        </p:txBody>
      </p:sp>
      <p:sp>
        <p:nvSpPr>
          <p:cNvPr id="4" name="Marcador de contenido 3">
            <a:extLst>
              <a:ext uri="{FF2B5EF4-FFF2-40B4-BE49-F238E27FC236}">
                <a16:creationId xmlns:a16="http://schemas.microsoft.com/office/drawing/2014/main" id="{16B9259C-2663-1CC9-35C6-B743C937D9B0}"/>
              </a:ext>
            </a:extLst>
          </p:cNvPr>
          <p:cNvSpPr>
            <a:spLocks noGrp="1"/>
          </p:cNvSpPr>
          <p:nvPr>
            <p:ph sz="half" idx="2"/>
          </p:nvPr>
        </p:nvSpPr>
        <p:spPr>
          <a:xfrm>
            <a:off x="839788" y="2505075"/>
            <a:ext cx="5157787" cy="3684588"/>
          </a:xfrm>
        </p:spPr>
        <p:txBody>
          <a:bodyPr/>
          <a:lstStyle/>
          <a:p>
            <a:pPr lvl="0"/>
            <a:r>
              <a:rPr lang="es-ES"/>
              <a:t>Haga clic para modificar los estilos de texto del patrón</a:t>
            </a:r>
          </a:p>
          <a:p>
            <a:pPr lvl="1"/>
            <a:r>
              <a:rPr lang="es-ES"/>
              <a:t>Segundo nivel</a:t>
            </a:r>
          </a:p>
          <a:p>
            <a:pPr lvl="2"/>
            <a:r>
              <a:rPr lang="es-ES"/>
              <a:t>Tercer nivel</a:t>
            </a:r>
          </a:p>
          <a:p>
            <a:pPr lvl="3"/>
            <a:r>
              <a:rPr lang="es-ES"/>
              <a:t>Cuarto nivel</a:t>
            </a:r>
          </a:p>
          <a:p>
            <a:pPr lvl="4"/>
            <a:r>
              <a:rPr lang="es-ES"/>
              <a:t>Quinto nivel</a:t>
            </a:r>
            <a:endParaRPr lang="es-CL"/>
          </a:p>
        </p:txBody>
      </p:sp>
      <p:sp>
        <p:nvSpPr>
          <p:cNvPr id="5" name="Marcador de texto 4">
            <a:extLst>
              <a:ext uri="{FF2B5EF4-FFF2-40B4-BE49-F238E27FC236}">
                <a16:creationId xmlns:a16="http://schemas.microsoft.com/office/drawing/2014/main" id="{03F332E3-E8DF-DDFD-18B4-D71C70DA066C}"/>
              </a:ext>
            </a:extLst>
          </p:cNvPr>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s-ES"/>
              <a:t>Haga clic para modificar los estilos de texto del patrón</a:t>
            </a:r>
          </a:p>
        </p:txBody>
      </p:sp>
      <p:sp>
        <p:nvSpPr>
          <p:cNvPr id="6" name="Marcador de contenido 5">
            <a:extLst>
              <a:ext uri="{FF2B5EF4-FFF2-40B4-BE49-F238E27FC236}">
                <a16:creationId xmlns:a16="http://schemas.microsoft.com/office/drawing/2014/main" id="{2A0ED9F7-6CA6-0135-878B-9AD3CA7BA8FB}"/>
              </a:ext>
            </a:extLst>
          </p:cNvPr>
          <p:cNvSpPr>
            <a:spLocks noGrp="1"/>
          </p:cNvSpPr>
          <p:nvPr>
            <p:ph sz="quarter" idx="4"/>
          </p:nvPr>
        </p:nvSpPr>
        <p:spPr>
          <a:xfrm>
            <a:off x="6172200" y="2505075"/>
            <a:ext cx="5183188" cy="3684588"/>
          </a:xfrm>
        </p:spPr>
        <p:txBody>
          <a:bodyPr/>
          <a:lstStyle/>
          <a:p>
            <a:pPr lvl="0"/>
            <a:r>
              <a:rPr lang="es-ES"/>
              <a:t>Haga clic para modificar los estilos de texto del patrón</a:t>
            </a:r>
          </a:p>
          <a:p>
            <a:pPr lvl="1"/>
            <a:r>
              <a:rPr lang="es-ES"/>
              <a:t>Segundo nivel</a:t>
            </a:r>
          </a:p>
          <a:p>
            <a:pPr lvl="2"/>
            <a:r>
              <a:rPr lang="es-ES"/>
              <a:t>Tercer nivel</a:t>
            </a:r>
          </a:p>
          <a:p>
            <a:pPr lvl="3"/>
            <a:r>
              <a:rPr lang="es-ES"/>
              <a:t>Cuarto nivel</a:t>
            </a:r>
          </a:p>
          <a:p>
            <a:pPr lvl="4"/>
            <a:r>
              <a:rPr lang="es-ES"/>
              <a:t>Quinto nivel</a:t>
            </a:r>
            <a:endParaRPr lang="es-CL"/>
          </a:p>
        </p:txBody>
      </p:sp>
      <p:sp>
        <p:nvSpPr>
          <p:cNvPr id="7" name="Marcador de fecha 6">
            <a:extLst>
              <a:ext uri="{FF2B5EF4-FFF2-40B4-BE49-F238E27FC236}">
                <a16:creationId xmlns:a16="http://schemas.microsoft.com/office/drawing/2014/main" id="{54CEA3BE-E003-C53F-823D-6DE5A7784BD1}"/>
              </a:ext>
            </a:extLst>
          </p:cNvPr>
          <p:cNvSpPr>
            <a:spLocks noGrp="1"/>
          </p:cNvSpPr>
          <p:nvPr>
            <p:ph type="dt" sz="half" idx="10"/>
          </p:nvPr>
        </p:nvSpPr>
        <p:spPr/>
        <p:txBody>
          <a:bodyPr/>
          <a:lstStyle/>
          <a:p>
            <a:fld id="{6428E741-D354-CD44-AA85-3686295539A2}" type="datetimeFigureOut">
              <a:rPr lang="es-CL" smtClean="0"/>
              <a:t>10-01-2024</a:t>
            </a:fld>
            <a:endParaRPr lang="es-CL"/>
          </a:p>
        </p:txBody>
      </p:sp>
      <p:sp>
        <p:nvSpPr>
          <p:cNvPr id="8" name="Marcador de pie de página 7">
            <a:extLst>
              <a:ext uri="{FF2B5EF4-FFF2-40B4-BE49-F238E27FC236}">
                <a16:creationId xmlns:a16="http://schemas.microsoft.com/office/drawing/2014/main" id="{3F0897DA-D982-A25F-B531-8E6EBD1B8DB7}"/>
              </a:ext>
            </a:extLst>
          </p:cNvPr>
          <p:cNvSpPr>
            <a:spLocks noGrp="1"/>
          </p:cNvSpPr>
          <p:nvPr>
            <p:ph type="ftr" sz="quarter" idx="11"/>
          </p:nvPr>
        </p:nvSpPr>
        <p:spPr/>
        <p:txBody>
          <a:bodyPr/>
          <a:lstStyle/>
          <a:p>
            <a:endParaRPr lang="es-CL"/>
          </a:p>
        </p:txBody>
      </p:sp>
      <p:sp>
        <p:nvSpPr>
          <p:cNvPr id="9" name="Marcador de número de diapositiva 8">
            <a:extLst>
              <a:ext uri="{FF2B5EF4-FFF2-40B4-BE49-F238E27FC236}">
                <a16:creationId xmlns:a16="http://schemas.microsoft.com/office/drawing/2014/main" id="{EFF3947E-F694-D744-C2C4-4330A1A9330E}"/>
              </a:ext>
            </a:extLst>
          </p:cNvPr>
          <p:cNvSpPr>
            <a:spLocks noGrp="1"/>
          </p:cNvSpPr>
          <p:nvPr>
            <p:ph type="sldNum" sz="quarter" idx="12"/>
          </p:nvPr>
        </p:nvSpPr>
        <p:spPr/>
        <p:txBody>
          <a:bodyPr/>
          <a:lstStyle/>
          <a:p>
            <a:fld id="{1770526C-AEAA-7248-8687-CE559E49E61D}" type="slidenum">
              <a:rPr lang="es-CL" smtClean="0"/>
              <a:t>‹Nº›</a:t>
            </a:fld>
            <a:endParaRPr lang="es-CL"/>
          </a:p>
        </p:txBody>
      </p:sp>
    </p:spTree>
    <p:extLst>
      <p:ext uri="{BB962C8B-B14F-4D97-AF65-F5344CB8AC3E}">
        <p14:creationId xmlns:p14="http://schemas.microsoft.com/office/powerpoint/2010/main" val="3388601680"/>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Solo el título">
    <p:spTree>
      <p:nvGrpSpPr>
        <p:cNvPr id="1" name=""/>
        <p:cNvGrpSpPr/>
        <p:nvPr/>
      </p:nvGrpSpPr>
      <p:grpSpPr>
        <a:xfrm>
          <a:off x="0" y="0"/>
          <a:ext cx="0" cy="0"/>
          <a:chOff x="0" y="0"/>
          <a:chExt cx="0" cy="0"/>
        </a:xfrm>
      </p:grpSpPr>
      <p:sp>
        <p:nvSpPr>
          <p:cNvPr id="2" name="Título 1">
            <a:extLst>
              <a:ext uri="{FF2B5EF4-FFF2-40B4-BE49-F238E27FC236}">
                <a16:creationId xmlns:a16="http://schemas.microsoft.com/office/drawing/2014/main" id="{9D009590-4BC7-3812-075C-C683D13412F4}"/>
              </a:ext>
            </a:extLst>
          </p:cNvPr>
          <p:cNvSpPr>
            <a:spLocks noGrp="1"/>
          </p:cNvSpPr>
          <p:nvPr>
            <p:ph type="title"/>
          </p:nvPr>
        </p:nvSpPr>
        <p:spPr/>
        <p:txBody>
          <a:bodyPr/>
          <a:lstStyle/>
          <a:p>
            <a:r>
              <a:rPr lang="es-ES"/>
              <a:t>Haga clic para modificar el estilo de título del patrón</a:t>
            </a:r>
            <a:endParaRPr lang="es-CL"/>
          </a:p>
        </p:txBody>
      </p:sp>
      <p:sp>
        <p:nvSpPr>
          <p:cNvPr id="3" name="Marcador de fecha 2">
            <a:extLst>
              <a:ext uri="{FF2B5EF4-FFF2-40B4-BE49-F238E27FC236}">
                <a16:creationId xmlns:a16="http://schemas.microsoft.com/office/drawing/2014/main" id="{75CC0E04-A38E-0989-E0D9-E765C5E31844}"/>
              </a:ext>
            </a:extLst>
          </p:cNvPr>
          <p:cNvSpPr>
            <a:spLocks noGrp="1"/>
          </p:cNvSpPr>
          <p:nvPr>
            <p:ph type="dt" sz="half" idx="10"/>
          </p:nvPr>
        </p:nvSpPr>
        <p:spPr/>
        <p:txBody>
          <a:bodyPr/>
          <a:lstStyle/>
          <a:p>
            <a:fld id="{6428E741-D354-CD44-AA85-3686295539A2}" type="datetimeFigureOut">
              <a:rPr lang="es-CL" smtClean="0"/>
              <a:t>10-01-2024</a:t>
            </a:fld>
            <a:endParaRPr lang="es-CL"/>
          </a:p>
        </p:txBody>
      </p:sp>
      <p:sp>
        <p:nvSpPr>
          <p:cNvPr id="4" name="Marcador de pie de página 3">
            <a:extLst>
              <a:ext uri="{FF2B5EF4-FFF2-40B4-BE49-F238E27FC236}">
                <a16:creationId xmlns:a16="http://schemas.microsoft.com/office/drawing/2014/main" id="{855ADC8C-FEC2-A84C-D319-505753581A37}"/>
              </a:ext>
            </a:extLst>
          </p:cNvPr>
          <p:cNvSpPr>
            <a:spLocks noGrp="1"/>
          </p:cNvSpPr>
          <p:nvPr>
            <p:ph type="ftr" sz="quarter" idx="11"/>
          </p:nvPr>
        </p:nvSpPr>
        <p:spPr/>
        <p:txBody>
          <a:bodyPr/>
          <a:lstStyle/>
          <a:p>
            <a:endParaRPr lang="es-CL"/>
          </a:p>
        </p:txBody>
      </p:sp>
      <p:sp>
        <p:nvSpPr>
          <p:cNvPr id="5" name="Marcador de número de diapositiva 4">
            <a:extLst>
              <a:ext uri="{FF2B5EF4-FFF2-40B4-BE49-F238E27FC236}">
                <a16:creationId xmlns:a16="http://schemas.microsoft.com/office/drawing/2014/main" id="{0A868C9D-7E9C-1CCE-BA58-32DDC2AB92FE}"/>
              </a:ext>
            </a:extLst>
          </p:cNvPr>
          <p:cNvSpPr>
            <a:spLocks noGrp="1"/>
          </p:cNvSpPr>
          <p:nvPr>
            <p:ph type="sldNum" sz="quarter" idx="12"/>
          </p:nvPr>
        </p:nvSpPr>
        <p:spPr/>
        <p:txBody>
          <a:bodyPr/>
          <a:lstStyle/>
          <a:p>
            <a:fld id="{1770526C-AEAA-7248-8687-CE559E49E61D}" type="slidenum">
              <a:rPr lang="es-CL" smtClean="0"/>
              <a:t>‹Nº›</a:t>
            </a:fld>
            <a:endParaRPr lang="es-CL"/>
          </a:p>
        </p:txBody>
      </p:sp>
    </p:spTree>
    <p:extLst>
      <p:ext uri="{BB962C8B-B14F-4D97-AF65-F5344CB8AC3E}">
        <p14:creationId xmlns:p14="http://schemas.microsoft.com/office/powerpoint/2010/main" val="318113226"/>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En blanco">
    <p:spTree>
      <p:nvGrpSpPr>
        <p:cNvPr id="1" name=""/>
        <p:cNvGrpSpPr/>
        <p:nvPr/>
      </p:nvGrpSpPr>
      <p:grpSpPr>
        <a:xfrm>
          <a:off x="0" y="0"/>
          <a:ext cx="0" cy="0"/>
          <a:chOff x="0" y="0"/>
          <a:chExt cx="0" cy="0"/>
        </a:xfrm>
      </p:grpSpPr>
      <p:sp>
        <p:nvSpPr>
          <p:cNvPr id="2" name="Marcador de fecha 1">
            <a:extLst>
              <a:ext uri="{FF2B5EF4-FFF2-40B4-BE49-F238E27FC236}">
                <a16:creationId xmlns:a16="http://schemas.microsoft.com/office/drawing/2014/main" id="{213E736E-BAF8-AFE9-E99B-CFA387771623}"/>
              </a:ext>
            </a:extLst>
          </p:cNvPr>
          <p:cNvSpPr>
            <a:spLocks noGrp="1"/>
          </p:cNvSpPr>
          <p:nvPr>
            <p:ph type="dt" sz="half" idx="10"/>
          </p:nvPr>
        </p:nvSpPr>
        <p:spPr/>
        <p:txBody>
          <a:bodyPr/>
          <a:lstStyle/>
          <a:p>
            <a:fld id="{6428E741-D354-CD44-AA85-3686295539A2}" type="datetimeFigureOut">
              <a:rPr lang="es-CL" smtClean="0"/>
              <a:t>10-01-2024</a:t>
            </a:fld>
            <a:endParaRPr lang="es-CL"/>
          </a:p>
        </p:txBody>
      </p:sp>
      <p:sp>
        <p:nvSpPr>
          <p:cNvPr id="3" name="Marcador de pie de página 2">
            <a:extLst>
              <a:ext uri="{FF2B5EF4-FFF2-40B4-BE49-F238E27FC236}">
                <a16:creationId xmlns:a16="http://schemas.microsoft.com/office/drawing/2014/main" id="{860F4E5B-2442-3AF3-C0B5-C4B55D806183}"/>
              </a:ext>
            </a:extLst>
          </p:cNvPr>
          <p:cNvSpPr>
            <a:spLocks noGrp="1"/>
          </p:cNvSpPr>
          <p:nvPr>
            <p:ph type="ftr" sz="quarter" idx="11"/>
          </p:nvPr>
        </p:nvSpPr>
        <p:spPr/>
        <p:txBody>
          <a:bodyPr/>
          <a:lstStyle/>
          <a:p>
            <a:endParaRPr lang="es-CL"/>
          </a:p>
        </p:txBody>
      </p:sp>
      <p:sp>
        <p:nvSpPr>
          <p:cNvPr id="4" name="Marcador de número de diapositiva 3">
            <a:extLst>
              <a:ext uri="{FF2B5EF4-FFF2-40B4-BE49-F238E27FC236}">
                <a16:creationId xmlns:a16="http://schemas.microsoft.com/office/drawing/2014/main" id="{0AC68218-984F-98A1-0FD8-9162C35DC94C}"/>
              </a:ext>
            </a:extLst>
          </p:cNvPr>
          <p:cNvSpPr>
            <a:spLocks noGrp="1"/>
          </p:cNvSpPr>
          <p:nvPr>
            <p:ph type="sldNum" sz="quarter" idx="12"/>
          </p:nvPr>
        </p:nvSpPr>
        <p:spPr/>
        <p:txBody>
          <a:bodyPr/>
          <a:lstStyle/>
          <a:p>
            <a:fld id="{1770526C-AEAA-7248-8687-CE559E49E61D}" type="slidenum">
              <a:rPr lang="es-CL" smtClean="0"/>
              <a:t>‹Nº›</a:t>
            </a:fld>
            <a:endParaRPr lang="es-CL"/>
          </a:p>
        </p:txBody>
      </p:sp>
    </p:spTree>
    <p:extLst>
      <p:ext uri="{BB962C8B-B14F-4D97-AF65-F5344CB8AC3E}">
        <p14:creationId xmlns:p14="http://schemas.microsoft.com/office/powerpoint/2010/main" val="3858560179"/>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ido con título">
    <p:spTree>
      <p:nvGrpSpPr>
        <p:cNvPr id="1" name=""/>
        <p:cNvGrpSpPr/>
        <p:nvPr/>
      </p:nvGrpSpPr>
      <p:grpSpPr>
        <a:xfrm>
          <a:off x="0" y="0"/>
          <a:ext cx="0" cy="0"/>
          <a:chOff x="0" y="0"/>
          <a:chExt cx="0" cy="0"/>
        </a:xfrm>
      </p:grpSpPr>
      <p:sp>
        <p:nvSpPr>
          <p:cNvPr id="2" name="Título 1">
            <a:extLst>
              <a:ext uri="{FF2B5EF4-FFF2-40B4-BE49-F238E27FC236}">
                <a16:creationId xmlns:a16="http://schemas.microsoft.com/office/drawing/2014/main" id="{A7F06B10-22A6-396E-8139-9B2E96EE5F20}"/>
              </a:ext>
            </a:extLst>
          </p:cNvPr>
          <p:cNvSpPr>
            <a:spLocks noGrp="1"/>
          </p:cNvSpPr>
          <p:nvPr>
            <p:ph type="title"/>
          </p:nvPr>
        </p:nvSpPr>
        <p:spPr>
          <a:xfrm>
            <a:off x="839788" y="457200"/>
            <a:ext cx="3932237" cy="1600200"/>
          </a:xfrm>
        </p:spPr>
        <p:txBody>
          <a:bodyPr anchor="b"/>
          <a:lstStyle>
            <a:lvl1pPr>
              <a:defRPr sz="3200"/>
            </a:lvl1pPr>
          </a:lstStyle>
          <a:p>
            <a:r>
              <a:rPr lang="es-ES"/>
              <a:t>Haga clic para modificar el estilo de título del patrón</a:t>
            </a:r>
            <a:endParaRPr lang="es-CL"/>
          </a:p>
        </p:txBody>
      </p:sp>
      <p:sp>
        <p:nvSpPr>
          <p:cNvPr id="3" name="Marcador de contenido 2">
            <a:extLst>
              <a:ext uri="{FF2B5EF4-FFF2-40B4-BE49-F238E27FC236}">
                <a16:creationId xmlns:a16="http://schemas.microsoft.com/office/drawing/2014/main" id="{4716B1A5-2229-0AFE-2528-D87C038ABA95}"/>
              </a:ext>
            </a:extLst>
          </p:cNvPr>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s-ES"/>
              <a:t>Haga clic para modificar los estilos de texto del patrón</a:t>
            </a:r>
          </a:p>
          <a:p>
            <a:pPr lvl="1"/>
            <a:r>
              <a:rPr lang="es-ES"/>
              <a:t>Segundo nivel</a:t>
            </a:r>
          </a:p>
          <a:p>
            <a:pPr lvl="2"/>
            <a:r>
              <a:rPr lang="es-ES"/>
              <a:t>Tercer nivel</a:t>
            </a:r>
          </a:p>
          <a:p>
            <a:pPr lvl="3"/>
            <a:r>
              <a:rPr lang="es-ES"/>
              <a:t>Cuarto nivel</a:t>
            </a:r>
          </a:p>
          <a:p>
            <a:pPr lvl="4"/>
            <a:r>
              <a:rPr lang="es-ES"/>
              <a:t>Quinto nivel</a:t>
            </a:r>
            <a:endParaRPr lang="es-CL"/>
          </a:p>
        </p:txBody>
      </p:sp>
      <p:sp>
        <p:nvSpPr>
          <p:cNvPr id="4" name="Marcador de texto 3">
            <a:extLst>
              <a:ext uri="{FF2B5EF4-FFF2-40B4-BE49-F238E27FC236}">
                <a16:creationId xmlns:a16="http://schemas.microsoft.com/office/drawing/2014/main" id="{8A8CEB1E-351F-BB40-C91E-49137ED763B8}"/>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s-ES"/>
              <a:t>Haga clic para modificar los estilos de texto del patrón</a:t>
            </a:r>
          </a:p>
        </p:txBody>
      </p:sp>
      <p:sp>
        <p:nvSpPr>
          <p:cNvPr id="5" name="Marcador de fecha 4">
            <a:extLst>
              <a:ext uri="{FF2B5EF4-FFF2-40B4-BE49-F238E27FC236}">
                <a16:creationId xmlns:a16="http://schemas.microsoft.com/office/drawing/2014/main" id="{6C728D6B-EFF5-3FA6-5646-B06BB1CD75A1}"/>
              </a:ext>
            </a:extLst>
          </p:cNvPr>
          <p:cNvSpPr>
            <a:spLocks noGrp="1"/>
          </p:cNvSpPr>
          <p:nvPr>
            <p:ph type="dt" sz="half" idx="10"/>
          </p:nvPr>
        </p:nvSpPr>
        <p:spPr/>
        <p:txBody>
          <a:bodyPr/>
          <a:lstStyle/>
          <a:p>
            <a:fld id="{6428E741-D354-CD44-AA85-3686295539A2}" type="datetimeFigureOut">
              <a:rPr lang="es-CL" smtClean="0"/>
              <a:t>10-01-2024</a:t>
            </a:fld>
            <a:endParaRPr lang="es-CL"/>
          </a:p>
        </p:txBody>
      </p:sp>
      <p:sp>
        <p:nvSpPr>
          <p:cNvPr id="6" name="Marcador de pie de página 5">
            <a:extLst>
              <a:ext uri="{FF2B5EF4-FFF2-40B4-BE49-F238E27FC236}">
                <a16:creationId xmlns:a16="http://schemas.microsoft.com/office/drawing/2014/main" id="{3902D36D-994B-4405-436A-D7B92995039F}"/>
              </a:ext>
            </a:extLst>
          </p:cNvPr>
          <p:cNvSpPr>
            <a:spLocks noGrp="1"/>
          </p:cNvSpPr>
          <p:nvPr>
            <p:ph type="ftr" sz="quarter" idx="11"/>
          </p:nvPr>
        </p:nvSpPr>
        <p:spPr/>
        <p:txBody>
          <a:bodyPr/>
          <a:lstStyle/>
          <a:p>
            <a:endParaRPr lang="es-CL"/>
          </a:p>
        </p:txBody>
      </p:sp>
      <p:sp>
        <p:nvSpPr>
          <p:cNvPr id="7" name="Marcador de número de diapositiva 6">
            <a:extLst>
              <a:ext uri="{FF2B5EF4-FFF2-40B4-BE49-F238E27FC236}">
                <a16:creationId xmlns:a16="http://schemas.microsoft.com/office/drawing/2014/main" id="{ABC3E972-647E-545B-E5F5-8220FC2B37A5}"/>
              </a:ext>
            </a:extLst>
          </p:cNvPr>
          <p:cNvSpPr>
            <a:spLocks noGrp="1"/>
          </p:cNvSpPr>
          <p:nvPr>
            <p:ph type="sldNum" sz="quarter" idx="12"/>
          </p:nvPr>
        </p:nvSpPr>
        <p:spPr/>
        <p:txBody>
          <a:bodyPr/>
          <a:lstStyle/>
          <a:p>
            <a:fld id="{1770526C-AEAA-7248-8687-CE559E49E61D}" type="slidenum">
              <a:rPr lang="es-CL" smtClean="0"/>
              <a:t>‹Nº›</a:t>
            </a:fld>
            <a:endParaRPr lang="es-CL"/>
          </a:p>
        </p:txBody>
      </p:sp>
    </p:spTree>
    <p:extLst>
      <p:ext uri="{BB962C8B-B14F-4D97-AF65-F5344CB8AC3E}">
        <p14:creationId xmlns:p14="http://schemas.microsoft.com/office/powerpoint/2010/main" val="3303820425"/>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Imagen con título">
    <p:spTree>
      <p:nvGrpSpPr>
        <p:cNvPr id="1" name=""/>
        <p:cNvGrpSpPr/>
        <p:nvPr/>
      </p:nvGrpSpPr>
      <p:grpSpPr>
        <a:xfrm>
          <a:off x="0" y="0"/>
          <a:ext cx="0" cy="0"/>
          <a:chOff x="0" y="0"/>
          <a:chExt cx="0" cy="0"/>
        </a:xfrm>
      </p:grpSpPr>
      <p:sp>
        <p:nvSpPr>
          <p:cNvPr id="2" name="Título 1">
            <a:extLst>
              <a:ext uri="{FF2B5EF4-FFF2-40B4-BE49-F238E27FC236}">
                <a16:creationId xmlns:a16="http://schemas.microsoft.com/office/drawing/2014/main" id="{C7BB7735-587E-CA99-09A0-EE313C475C84}"/>
              </a:ext>
            </a:extLst>
          </p:cNvPr>
          <p:cNvSpPr>
            <a:spLocks noGrp="1"/>
          </p:cNvSpPr>
          <p:nvPr>
            <p:ph type="title"/>
          </p:nvPr>
        </p:nvSpPr>
        <p:spPr>
          <a:xfrm>
            <a:off x="839788" y="457200"/>
            <a:ext cx="3932237" cy="1600200"/>
          </a:xfrm>
        </p:spPr>
        <p:txBody>
          <a:bodyPr anchor="b"/>
          <a:lstStyle>
            <a:lvl1pPr>
              <a:defRPr sz="3200"/>
            </a:lvl1pPr>
          </a:lstStyle>
          <a:p>
            <a:r>
              <a:rPr lang="es-ES"/>
              <a:t>Haga clic para modificar el estilo de título del patrón</a:t>
            </a:r>
            <a:endParaRPr lang="es-CL"/>
          </a:p>
        </p:txBody>
      </p:sp>
      <p:sp>
        <p:nvSpPr>
          <p:cNvPr id="3" name="Marcador de posición de imagen 2">
            <a:extLst>
              <a:ext uri="{FF2B5EF4-FFF2-40B4-BE49-F238E27FC236}">
                <a16:creationId xmlns:a16="http://schemas.microsoft.com/office/drawing/2014/main" id="{E49021F4-21B7-FCCF-74B1-4AC586CE34D8}"/>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s-CL"/>
          </a:p>
        </p:txBody>
      </p:sp>
      <p:sp>
        <p:nvSpPr>
          <p:cNvPr id="4" name="Marcador de texto 3">
            <a:extLst>
              <a:ext uri="{FF2B5EF4-FFF2-40B4-BE49-F238E27FC236}">
                <a16:creationId xmlns:a16="http://schemas.microsoft.com/office/drawing/2014/main" id="{199AC802-3CE3-0D60-6EC9-F380753EE2C8}"/>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s-ES"/>
              <a:t>Haga clic para modificar los estilos de texto del patrón</a:t>
            </a:r>
          </a:p>
        </p:txBody>
      </p:sp>
      <p:sp>
        <p:nvSpPr>
          <p:cNvPr id="5" name="Marcador de fecha 4">
            <a:extLst>
              <a:ext uri="{FF2B5EF4-FFF2-40B4-BE49-F238E27FC236}">
                <a16:creationId xmlns:a16="http://schemas.microsoft.com/office/drawing/2014/main" id="{62C9C7F4-0535-4548-60BA-3409C084F920}"/>
              </a:ext>
            </a:extLst>
          </p:cNvPr>
          <p:cNvSpPr>
            <a:spLocks noGrp="1"/>
          </p:cNvSpPr>
          <p:nvPr>
            <p:ph type="dt" sz="half" idx="10"/>
          </p:nvPr>
        </p:nvSpPr>
        <p:spPr/>
        <p:txBody>
          <a:bodyPr/>
          <a:lstStyle/>
          <a:p>
            <a:fld id="{6428E741-D354-CD44-AA85-3686295539A2}" type="datetimeFigureOut">
              <a:rPr lang="es-CL" smtClean="0"/>
              <a:t>10-01-2024</a:t>
            </a:fld>
            <a:endParaRPr lang="es-CL"/>
          </a:p>
        </p:txBody>
      </p:sp>
      <p:sp>
        <p:nvSpPr>
          <p:cNvPr id="6" name="Marcador de pie de página 5">
            <a:extLst>
              <a:ext uri="{FF2B5EF4-FFF2-40B4-BE49-F238E27FC236}">
                <a16:creationId xmlns:a16="http://schemas.microsoft.com/office/drawing/2014/main" id="{68691418-662C-A3E7-581B-88CC1B524A16}"/>
              </a:ext>
            </a:extLst>
          </p:cNvPr>
          <p:cNvSpPr>
            <a:spLocks noGrp="1"/>
          </p:cNvSpPr>
          <p:nvPr>
            <p:ph type="ftr" sz="quarter" idx="11"/>
          </p:nvPr>
        </p:nvSpPr>
        <p:spPr/>
        <p:txBody>
          <a:bodyPr/>
          <a:lstStyle/>
          <a:p>
            <a:endParaRPr lang="es-CL"/>
          </a:p>
        </p:txBody>
      </p:sp>
      <p:sp>
        <p:nvSpPr>
          <p:cNvPr id="7" name="Marcador de número de diapositiva 6">
            <a:extLst>
              <a:ext uri="{FF2B5EF4-FFF2-40B4-BE49-F238E27FC236}">
                <a16:creationId xmlns:a16="http://schemas.microsoft.com/office/drawing/2014/main" id="{35DD8174-3895-7429-250E-C54B11FAB05C}"/>
              </a:ext>
            </a:extLst>
          </p:cNvPr>
          <p:cNvSpPr>
            <a:spLocks noGrp="1"/>
          </p:cNvSpPr>
          <p:nvPr>
            <p:ph type="sldNum" sz="quarter" idx="12"/>
          </p:nvPr>
        </p:nvSpPr>
        <p:spPr/>
        <p:txBody>
          <a:bodyPr/>
          <a:lstStyle/>
          <a:p>
            <a:fld id="{1770526C-AEAA-7248-8687-CE559E49E61D}" type="slidenum">
              <a:rPr lang="es-CL" smtClean="0"/>
              <a:t>‹Nº›</a:t>
            </a:fld>
            <a:endParaRPr lang="es-CL"/>
          </a:p>
        </p:txBody>
      </p:sp>
    </p:spTree>
    <p:extLst>
      <p:ext uri="{BB962C8B-B14F-4D97-AF65-F5344CB8AC3E}">
        <p14:creationId xmlns:p14="http://schemas.microsoft.com/office/powerpoint/2010/main" val="201177250"/>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ítulo y texto vertical">
    <p:spTree>
      <p:nvGrpSpPr>
        <p:cNvPr id="1" name=""/>
        <p:cNvGrpSpPr/>
        <p:nvPr/>
      </p:nvGrpSpPr>
      <p:grpSpPr>
        <a:xfrm>
          <a:off x="0" y="0"/>
          <a:ext cx="0" cy="0"/>
          <a:chOff x="0" y="0"/>
          <a:chExt cx="0" cy="0"/>
        </a:xfrm>
      </p:grpSpPr>
      <p:sp>
        <p:nvSpPr>
          <p:cNvPr id="2" name="Título 1">
            <a:extLst>
              <a:ext uri="{FF2B5EF4-FFF2-40B4-BE49-F238E27FC236}">
                <a16:creationId xmlns:a16="http://schemas.microsoft.com/office/drawing/2014/main" id="{FB0F3872-E3D6-25D5-AA91-EC245A6243E8}"/>
              </a:ext>
            </a:extLst>
          </p:cNvPr>
          <p:cNvSpPr>
            <a:spLocks noGrp="1"/>
          </p:cNvSpPr>
          <p:nvPr>
            <p:ph type="title"/>
          </p:nvPr>
        </p:nvSpPr>
        <p:spPr/>
        <p:txBody>
          <a:bodyPr/>
          <a:lstStyle/>
          <a:p>
            <a:r>
              <a:rPr lang="es-ES"/>
              <a:t>Haga clic para modificar el estilo de título del patrón</a:t>
            </a:r>
            <a:endParaRPr lang="es-CL"/>
          </a:p>
        </p:txBody>
      </p:sp>
      <p:sp>
        <p:nvSpPr>
          <p:cNvPr id="3" name="Marcador de texto vertical 2">
            <a:extLst>
              <a:ext uri="{FF2B5EF4-FFF2-40B4-BE49-F238E27FC236}">
                <a16:creationId xmlns:a16="http://schemas.microsoft.com/office/drawing/2014/main" id="{C239919A-C4E9-E4D0-F38B-C7EC88244DA7}"/>
              </a:ext>
            </a:extLst>
          </p:cNvPr>
          <p:cNvSpPr>
            <a:spLocks noGrp="1"/>
          </p:cNvSpPr>
          <p:nvPr>
            <p:ph type="body" orient="vert" idx="1"/>
          </p:nvPr>
        </p:nvSpPr>
        <p:spPr/>
        <p:txBody>
          <a:bodyPr vert="eaVert"/>
          <a:lstStyle/>
          <a:p>
            <a:pPr lvl="0"/>
            <a:r>
              <a:rPr lang="es-ES"/>
              <a:t>Haga clic para modificar los estilos de texto del patrón</a:t>
            </a:r>
          </a:p>
          <a:p>
            <a:pPr lvl="1"/>
            <a:r>
              <a:rPr lang="es-ES"/>
              <a:t>Segundo nivel</a:t>
            </a:r>
          </a:p>
          <a:p>
            <a:pPr lvl="2"/>
            <a:r>
              <a:rPr lang="es-ES"/>
              <a:t>Tercer nivel</a:t>
            </a:r>
          </a:p>
          <a:p>
            <a:pPr lvl="3"/>
            <a:r>
              <a:rPr lang="es-ES"/>
              <a:t>Cuarto nivel</a:t>
            </a:r>
          </a:p>
          <a:p>
            <a:pPr lvl="4"/>
            <a:r>
              <a:rPr lang="es-ES"/>
              <a:t>Quinto nivel</a:t>
            </a:r>
            <a:endParaRPr lang="es-CL"/>
          </a:p>
        </p:txBody>
      </p:sp>
      <p:sp>
        <p:nvSpPr>
          <p:cNvPr id="4" name="Marcador de fecha 3">
            <a:extLst>
              <a:ext uri="{FF2B5EF4-FFF2-40B4-BE49-F238E27FC236}">
                <a16:creationId xmlns:a16="http://schemas.microsoft.com/office/drawing/2014/main" id="{5D845046-E874-C782-DB89-C9F08D5B79EF}"/>
              </a:ext>
            </a:extLst>
          </p:cNvPr>
          <p:cNvSpPr>
            <a:spLocks noGrp="1"/>
          </p:cNvSpPr>
          <p:nvPr>
            <p:ph type="dt" sz="half" idx="10"/>
          </p:nvPr>
        </p:nvSpPr>
        <p:spPr/>
        <p:txBody>
          <a:bodyPr/>
          <a:lstStyle/>
          <a:p>
            <a:fld id="{6428E741-D354-CD44-AA85-3686295539A2}" type="datetimeFigureOut">
              <a:rPr lang="es-CL" smtClean="0"/>
              <a:t>10-01-2024</a:t>
            </a:fld>
            <a:endParaRPr lang="es-CL"/>
          </a:p>
        </p:txBody>
      </p:sp>
      <p:sp>
        <p:nvSpPr>
          <p:cNvPr id="5" name="Marcador de pie de página 4">
            <a:extLst>
              <a:ext uri="{FF2B5EF4-FFF2-40B4-BE49-F238E27FC236}">
                <a16:creationId xmlns:a16="http://schemas.microsoft.com/office/drawing/2014/main" id="{C734753A-18B1-87DE-5EE4-FD85340C5256}"/>
              </a:ext>
            </a:extLst>
          </p:cNvPr>
          <p:cNvSpPr>
            <a:spLocks noGrp="1"/>
          </p:cNvSpPr>
          <p:nvPr>
            <p:ph type="ftr" sz="quarter" idx="11"/>
          </p:nvPr>
        </p:nvSpPr>
        <p:spPr/>
        <p:txBody>
          <a:bodyPr/>
          <a:lstStyle/>
          <a:p>
            <a:endParaRPr lang="es-CL"/>
          </a:p>
        </p:txBody>
      </p:sp>
      <p:sp>
        <p:nvSpPr>
          <p:cNvPr id="6" name="Marcador de número de diapositiva 5">
            <a:extLst>
              <a:ext uri="{FF2B5EF4-FFF2-40B4-BE49-F238E27FC236}">
                <a16:creationId xmlns:a16="http://schemas.microsoft.com/office/drawing/2014/main" id="{50D2356D-A50E-E8C2-6E9F-7C152B502D24}"/>
              </a:ext>
            </a:extLst>
          </p:cNvPr>
          <p:cNvSpPr>
            <a:spLocks noGrp="1"/>
          </p:cNvSpPr>
          <p:nvPr>
            <p:ph type="sldNum" sz="quarter" idx="12"/>
          </p:nvPr>
        </p:nvSpPr>
        <p:spPr/>
        <p:txBody>
          <a:bodyPr/>
          <a:lstStyle/>
          <a:p>
            <a:fld id="{1770526C-AEAA-7248-8687-CE559E49E61D}" type="slidenum">
              <a:rPr lang="es-CL" smtClean="0"/>
              <a:t>‹Nº›</a:t>
            </a:fld>
            <a:endParaRPr lang="es-CL"/>
          </a:p>
        </p:txBody>
      </p:sp>
    </p:spTree>
    <p:extLst>
      <p:ext uri="{BB962C8B-B14F-4D97-AF65-F5344CB8AC3E}">
        <p14:creationId xmlns:p14="http://schemas.microsoft.com/office/powerpoint/2010/main" val="2232050370"/>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Título vertical y texto">
    <p:spTree>
      <p:nvGrpSpPr>
        <p:cNvPr id="1" name=""/>
        <p:cNvGrpSpPr/>
        <p:nvPr/>
      </p:nvGrpSpPr>
      <p:grpSpPr>
        <a:xfrm>
          <a:off x="0" y="0"/>
          <a:ext cx="0" cy="0"/>
          <a:chOff x="0" y="0"/>
          <a:chExt cx="0" cy="0"/>
        </a:xfrm>
      </p:grpSpPr>
      <p:sp>
        <p:nvSpPr>
          <p:cNvPr id="2" name="Título vertical 1">
            <a:extLst>
              <a:ext uri="{FF2B5EF4-FFF2-40B4-BE49-F238E27FC236}">
                <a16:creationId xmlns:a16="http://schemas.microsoft.com/office/drawing/2014/main" id="{FBCA6974-B972-3403-B8E7-CA8B89A66739}"/>
              </a:ext>
            </a:extLst>
          </p:cNvPr>
          <p:cNvSpPr>
            <a:spLocks noGrp="1"/>
          </p:cNvSpPr>
          <p:nvPr>
            <p:ph type="title" orient="vert"/>
          </p:nvPr>
        </p:nvSpPr>
        <p:spPr>
          <a:xfrm>
            <a:off x="8724900" y="365125"/>
            <a:ext cx="2628900" cy="5811838"/>
          </a:xfrm>
        </p:spPr>
        <p:txBody>
          <a:bodyPr vert="eaVert"/>
          <a:lstStyle/>
          <a:p>
            <a:r>
              <a:rPr lang="es-ES"/>
              <a:t>Haga clic para modificar el estilo de título del patrón</a:t>
            </a:r>
            <a:endParaRPr lang="es-CL"/>
          </a:p>
        </p:txBody>
      </p:sp>
      <p:sp>
        <p:nvSpPr>
          <p:cNvPr id="3" name="Marcador de texto vertical 2">
            <a:extLst>
              <a:ext uri="{FF2B5EF4-FFF2-40B4-BE49-F238E27FC236}">
                <a16:creationId xmlns:a16="http://schemas.microsoft.com/office/drawing/2014/main" id="{0FD22DAF-7085-EE90-CB62-73599A28EC4E}"/>
              </a:ext>
            </a:extLst>
          </p:cNvPr>
          <p:cNvSpPr>
            <a:spLocks noGrp="1"/>
          </p:cNvSpPr>
          <p:nvPr>
            <p:ph type="body" orient="vert" idx="1"/>
          </p:nvPr>
        </p:nvSpPr>
        <p:spPr>
          <a:xfrm>
            <a:off x="838200" y="365125"/>
            <a:ext cx="7734300" cy="5811838"/>
          </a:xfrm>
        </p:spPr>
        <p:txBody>
          <a:bodyPr vert="eaVert"/>
          <a:lstStyle/>
          <a:p>
            <a:pPr lvl="0"/>
            <a:r>
              <a:rPr lang="es-ES"/>
              <a:t>Haga clic para modificar los estilos de texto del patrón</a:t>
            </a:r>
          </a:p>
          <a:p>
            <a:pPr lvl="1"/>
            <a:r>
              <a:rPr lang="es-ES"/>
              <a:t>Segundo nivel</a:t>
            </a:r>
          </a:p>
          <a:p>
            <a:pPr lvl="2"/>
            <a:r>
              <a:rPr lang="es-ES"/>
              <a:t>Tercer nivel</a:t>
            </a:r>
          </a:p>
          <a:p>
            <a:pPr lvl="3"/>
            <a:r>
              <a:rPr lang="es-ES"/>
              <a:t>Cuarto nivel</a:t>
            </a:r>
          </a:p>
          <a:p>
            <a:pPr lvl="4"/>
            <a:r>
              <a:rPr lang="es-ES"/>
              <a:t>Quinto nivel</a:t>
            </a:r>
            <a:endParaRPr lang="es-CL"/>
          </a:p>
        </p:txBody>
      </p:sp>
      <p:sp>
        <p:nvSpPr>
          <p:cNvPr id="4" name="Marcador de fecha 3">
            <a:extLst>
              <a:ext uri="{FF2B5EF4-FFF2-40B4-BE49-F238E27FC236}">
                <a16:creationId xmlns:a16="http://schemas.microsoft.com/office/drawing/2014/main" id="{4915DF23-9871-3F5C-BBF2-272B38F86686}"/>
              </a:ext>
            </a:extLst>
          </p:cNvPr>
          <p:cNvSpPr>
            <a:spLocks noGrp="1"/>
          </p:cNvSpPr>
          <p:nvPr>
            <p:ph type="dt" sz="half" idx="10"/>
          </p:nvPr>
        </p:nvSpPr>
        <p:spPr/>
        <p:txBody>
          <a:bodyPr/>
          <a:lstStyle/>
          <a:p>
            <a:fld id="{6428E741-D354-CD44-AA85-3686295539A2}" type="datetimeFigureOut">
              <a:rPr lang="es-CL" smtClean="0"/>
              <a:t>10-01-2024</a:t>
            </a:fld>
            <a:endParaRPr lang="es-CL"/>
          </a:p>
        </p:txBody>
      </p:sp>
      <p:sp>
        <p:nvSpPr>
          <p:cNvPr id="5" name="Marcador de pie de página 4">
            <a:extLst>
              <a:ext uri="{FF2B5EF4-FFF2-40B4-BE49-F238E27FC236}">
                <a16:creationId xmlns:a16="http://schemas.microsoft.com/office/drawing/2014/main" id="{438E3E81-6D24-87A6-ADF0-FF01E51B1BF6}"/>
              </a:ext>
            </a:extLst>
          </p:cNvPr>
          <p:cNvSpPr>
            <a:spLocks noGrp="1"/>
          </p:cNvSpPr>
          <p:nvPr>
            <p:ph type="ftr" sz="quarter" idx="11"/>
          </p:nvPr>
        </p:nvSpPr>
        <p:spPr/>
        <p:txBody>
          <a:bodyPr/>
          <a:lstStyle/>
          <a:p>
            <a:endParaRPr lang="es-CL"/>
          </a:p>
        </p:txBody>
      </p:sp>
      <p:sp>
        <p:nvSpPr>
          <p:cNvPr id="6" name="Marcador de número de diapositiva 5">
            <a:extLst>
              <a:ext uri="{FF2B5EF4-FFF2-40B4-BE49-F238E27FC236}">
                <a16:creationId xmlns:a16="http://schemas.microsoft.com/office/drawing/2014/main" id="{D4FB6A89-25F1-79B1-B3C2-529A22C59082}"/>
              </a:ext>
            </a:extLst>
          </p:cNvPr>
          <p:cNvSpPr>
            <a:spLocks noGrp="1"/>
          </p:cNvSpPr>
          <p:nvPr>
            <p:ph type="sldNum" sz="quarter" idx="12"/>
          </p:nvPr>
        </p:nvSpPr>
        <p:spPr/>
        <p:txBody>
          <a:bodyPr/>
          <a:lstStyle/>
          <a:p>
            <a:fld id="{1770526C-AEAA-7248-8687-CE559E49E61D}" type="slidenum">
              <a:rPr lang="es-CL" smtClean="0"/>
              <a:t>‹Nº›</a:t>
            </a:fld>
            <a:endParaRPr lang="es-CL"/>
          </a:p>
        </p:txBody>
      </p:sp>
    </p:spTree>
    <p:extLst>
      <p:ext uri="{BB962C8B-B14F-4D97-AF65-F5344CB8AC3E}">
        <p14:creationId xmlns:p14="http://schemas.microsoft.com/office/powerpoint/2010/main" val="2872716989"/>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title" preserve="1">
  <p:cSld name="Diapositiva de título">
    <p:spTree>
      <p:nvGrpSpPr>
        <p:cNvPr id="1" name=""/>
        <p:cNvGrpSpPr/>
        <p:nvPr/>
      </p:nvGrpSpPr>
      <p:grpSpPr>
        <a:xfrm>
          <a:off x="0" y="0"/>
          <a:ext cx="0" cy="0"/>
          <a:chOff x="0" y="0"/>
          <a:chExt cx="0" cy="0"/>
        </a:xfrm>
      </p:grpSpPr>
      <p:sp>
        <p:nvSpPr>
          <p:cNvPr id="2" name="Título 1">
            <a:extLst>
              <a:ext uri="{FF2B5EF4-FFF2-40B4-BE49-F238E27FC236}">
                <a16:creationId xmlns:a16="http://schemas.microsoft.com/office/drawing/2014/main" id="{E35C2F88-6185-7984-E949-3DCE7954DB7B}"/>
              </a:ext>
            </a:extLst>
          </p:cNvPr>
          <p:cNvSpPr>
            <a:spLocks noGrp="1"/>
          </p:cNvSpPr>
          <p:nvPr>
            <p:ph type="ctrTitle"/>
          </p:nvPr>
        </p:nvSpPr>
        <p:spPr>
          <a:xfrm>
            <a:off x="1524000" y="1122363"/>
            <a:ext cx="9144000" cy="2387600"/>
          </a:xfrm>
        </p:spPr>
        <p:txBody>
          <a:bodyPr anchor="b"/>
          <a:lstStyle>
            <a:lvl1pPr algn="ctr">
              <a:defRPr sz="6000"/>
            </a:lvl1pPr>
          </a:lstStyle>
          <a:p>
            <a:r>
              <a:rPr lang="es-ES"/>
              <a:t>Haga clic para modificar el estilo de título del patrón</a:t>
            </a:r>
            <a:endParaRPr lang="es-CL"/>
          </a:p>
        </p:txBody>
      </p:sp>
      <p:sp>
        <p:nvSpPr>
          <p:cNvPr id="3" name="Subtítulo 2">
            <a:extLst>
              <a:ext uri="{FF2B5EF4-FFF2-40B4-BE49-F238E27FC236}">
                <a16:creationId xmlns:a16="http://schemas.microsoft.com/office/drawing/2014/main" id="{6E4BDCA9-BF2D-5F46-26A8-18DD4C2C5108}"/>
              </a:ext>
            </a:extLst>
          </p:cNvPr>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s-ES"/>
              <a:t>Haga clic para modificar el estilo de subtítulo del patrón</a:t>
            </a:r>
            <a:endParaRPr lang="es-CL"/>
          </a:p>
        </p:txBody>
      </p:sp>
      <p:sp>
        <p:nvSpPr>
          <p:cNvPr id="4" name="Marcador de fecha 3">
            <a:extLst>
              <a:ext uri="{FF2B5EF4-FFF2-40B4-BE49-F238E27FC236}">
                <a16:creationId xmlns:a16="http://schemas.microsoft.com/office/drawing/2014/main" id="{68B321CC-0E60-28C5-34B6-9C6D1C5550AE}"/>
              </a:ext>
            </a:extLst>
          </p:cNvPr>
          <p:cNvSpPr>
            <a:spLocks noGrp="1"/>
          </p:cNvSpPr>
          <p:nvPr>
            <p:ph type="dt" sz="half" idx="10"/>
          </p:nvPr>
        </p:nvSpPr>
        <p:spPr/>
        <p:txBody>
          <a:bodyPr/>
          <a:lstStyle/>
          <a:p>
            <a:fld id="{63B31F4D-F315-4D96-8CD6-9F3A39A75EA3}" type="datetimeFigureOut">
              <a:rPr lang="es-CL" smtClean="0"/>
              <a:t>10-01-2024</a:t>
            </a:fld>
            <a:endParaRPr lang="es-CL"/>
          </a:p>
        </p:txBody>
      </p:sp>
      <p:sp>
        <p:nvSpPr>
          <p:cNvPr id="5" name="Marcador de pie de página 4">
            <a:extLst>
              <a:ext uri="{FF2B5EF4-FFF2-40B4-BE49-F238E27FC236}">
                <a16:creationId xmlns:a16="http://schemas.microsoft.com/office/drawing/2014/main" id="{A4569F87-E8F3-9595-F0EB-D69E97AEB42E}"/>
              </a:ext>
            </a:extLst>
          </p:cNvPr>
          <p:cNvSpPr>
            <a:spLocks noGrp="1"/>
          </p:cNvSpPr>
          <p:nvPr>
            <p:ph type="ftr" sz="quarter" idx="11"/>
          </p:nvPr>
        </p:nvSpPr>
        <p:spPr/>
        <p:txBody>
          <a:bodyPr/>
          <a:lstStyle/>
          <a:p>
            <a:endParaRPr lang="es-CL"/>
          </a:p>
        </p:txBody>
      </p:sp>
      <p:sp>
        <p:nvSpPr>
          <p:cNvPr id="6" name="Marcador de número de diapositiva 5">
            <a:extLst>
              <a:ext uri="{FF2B5EF4-FFF2-40B4-BE49-F238E27FC236}">
                <a16:creationId xmlns:a16="http://schemas.microsoft.com/office/drawing/2014/main" id="{D33E0962-FECF-3AE7-E337-0349AB8EDC0F}"/>
              </a:ext>
            </a:extLst>
          </p:cNvPr>
          <p:cNvSpPr>
            <a:spLocks noGrp="1"/>
          </p:cNvSpPr>
          <p:nvPr>
            <p:ph type="sldNum" sz="quarter" idx="12"/>
          </p:nvPr>
        </p:nvSpPr>
        <p:spPr/>
        <p:txBody>
          <a:bodyPr/>
          <a:lstStyle/>
          <a:p>
            <a:fld id="{7B9A2886-3DAA-43ED-AC4F-06131D4C273F}" type="slidenum">
              <a:rPr lang="es-CL" smtClean="0"/>
              <a:t>‹Nº›</a:t>
            </a:fld>
            <a:endParaRPr lang="es-CL"/>
          </a:p>
        </p:txBody>
      </p:sp>
    </p:spTree>
    <p:extLst>
      <p:ext uri="{BB962C8B-B14F-4D97-AF65-F5344CB8AC3E}">
        <p14:creationId xmlns:p14="http://schemas.microsoft.com/office/powerpoint/2010/main" val="3401525479"/>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obj" preserve="1">
  <p:cSld name="Título y objetos">
    <p:spTree>
      <p:nvGrpSpPr>
        <p:cNvPr id="1" name=""/>
        <p:cNvGrpSpPr/>
        <p:nvPr/>
      </p:nvGrpSpPr>
      <p:grpSpPr>
        <a:xfrm>
          <a:off x="0" y="0"/>
          <a:ext cx="0" cy="0"/>
          <a:chOff x="0" y="0"/>
          <a:chExt cx="0" cy="0"/>
        </a:xfrm>
      </p:grpSpPr>
      <p:sp>
        <p:nvSpPr>
          <p:cNvPr id="2" name="Título 1">
            <a:extLst>
              <a:ext uri="{FF2B5EF4-FFF2-40B4-BE49-F238E27FC236}">
                <a16:creationId xmlns:a16="http://schemas.microsoft.com/office/drawing/2014/main" id="{F3833CF5-2FA1-DF5E-0DCA-0A906CC1438B}"/>
              </a:ext>
            </a:extLst>
          </p:cNvPr>
          <p:cNvSpPr>
            <a:spLocks noGrp="1"/>
          </p:cNvSpPr>
          <p:nvPr>
            <p:ph type="title"/>
          </p:nvPr>
        </p:nvSpPr>
        <p:spPr/>
        <p:txBody>
          <a:bodyPr/>
          <a:lstStyle/>
          <a:p>
            <a:r>
              <a:rPr lang="es-ES"/>
              <a:t>Haga clic para modificar el estilo de título del patrón</a:t>
            </a:r>
            <a:endParaRPr lang="es-CL"/>
          </a:p>
        </p:txBody>
      </p:sp>
      <p:sp>
        <p:nvSpPr>
          <p:cNvPr id="3" name="Marcador de contenido 2">
            <a:extLst>
              <a:ext uri="{FF2B5EF4-FFF2-40B4-BE49-F238E27FC236}">
                <a16:creationId xmlns:a16="http://schemas.microsoft.com/office/drawing/2014/main" id="{6C245CA6-9A79-0D54-AB86-289CFF9DA96B}"/>
              </a:ext>
            </a:extLst>
          </p:cNvPr>
          <p:cNvSpPr>
            <a:spLocks noGrp="1"/>
          </p:cNvSpPr>
          <p:nvPr>
            <p:ph idx="1"/>
          </p:nvPr>
        </p:nvSpPr>
        <p:spPr/>
        <p:txBody>
          <a:bodyPr/>
          <a:lstStyle/>
          <a:p>
            <a:pPr lvl="0"/>
            <a:r>
              <a:rPr lang="es-ES"/>
              <a:t>Haga clic para modificar los estilos de texto del patrón</a:t>
            </a:r>
          </a:p>
          <a:p>
            <a:pPr lvl="1"/>
            <a:r>
              <a:rPr lang="es-ES"/>
              <a:t>Segundo nivel</a:t>
            </a:r>
          </a:p>
          <a:p>
            <a:pPr lvl="2"/>
            <a:r>
              <a:rPr lang="es-ES"/>
              <a:t>Tercer nivel</a:t>
            </a:r>
          </a:p>
          <a:p>
            <a:pPr lvl="3"/>
            <a:r>
              <a:rPr lang="es-ES"/>
              <a:t>Cuarto nivel</a:t>
            </a:r>
          </a:p>
          <a:p>
            <a:pPr lvl="4"/>
            <a:r>
              <a:rPr lang="es-ES"/>
              <a:t>Quinto nivel</a:t>
            </a:r>
            <a:endParaRPr lang="es-CL"/>
          </a:p>
        </p:txBody>
      </p:sp>
      <p:sp>
        <p:nvSpPr>
          <p:cNvPr id="4" name="Marcador de fecha 3">
            <a:extLst>
              <a:ext uri="{FF2B5EF4-FFF2-40B4-BE49-F238E27FC236}">
                <a16:creationId xmlns:a16="http://schemas.microsoft.com/office/drawing/2014/main" id="{D00F8F4D-003B-3E16-5F6E-7C1F5A85FDCF}"/>
              </a:ext>
            </a:extLst>
          </p:cNvPr>
          <p:cNvSpPr>
            <a:spLocks noGrp="1"/>
          </p:cNvSpPr>
          <p:nvPr>
            <p:ph type="dt" sz="half" idx="10"/>
          </p:nvPr>
        </p:nvSpPr>
        <p:spPr/>
        <p:txBody>
          <a:bodyPr/>
          <a:lstStyle/>
          <a:p>
            <a:fld id="{63B31F4D-F315-4D96-8CD6-9F3A39A75EA3}" type="datetimeFigureOut">
              <a:rPr lang="es-CL" smtClean="0"/>
              <a:t>10-01-2024</a:t>
            </a:fld>
            <a:endParaRPr lang="es-CL"/>
          </a:p>
        </p:txBody>
      </p:sp>
      <p:sp>
        <p:nvSpPr>
          <p:cNvPr id="5" name="Marcador de pie de página 4">
            <a:extLst>
              <a:ext uri="{FF2B5EF4-FFF2-40B4-BE49-F238E27FC236}">
                <a16:creationId xmlns:a16="http://schemas.microsoft.com/office/drawing/2014/main" id="{403EE965-A432-445A-1291-A581583EC057}"/>
              </a:ext>
            </a:extLst>
          </p:cNvPr>
          <p:cNvSpPr>
            <a:spLocks noGrp="1"/>
          </p:cNvSpPr>
          <p:nvPr>
            <p:ph type="ftr" sz="quarter" idx="11"/>
          </p:nvPr>
        </p:nvSpPr>
        <p:spPr/>
        <p:txBody>
          <a:bodyPr/>
          <a:lstStyle/>
          <a:p>
            <a:endParaRPr lang="es-CL"/>
          </a:p>
        </p:txBody>
      </p:sp>
      <p:sp>
        <p:nvSpPr>
          <p:cNvPr id="6" name="Marcador de número de diapositiva 5">
            <a:extLst>
              <a:ext uri="{FF2B5EF4-FFF2-40B4-BE49-F238E27FC236}">
                <a16:creationId xmlns:a16="http://schemas.microsoft.com/office/drawing/2014/main" id="{3FD43E6D-93A1-5D01-2593-868CE968B504}"/>
              </a:ext>
            </a:extLst>
          </p:cNvPr>
          <p:cNvSpPr>
            <a:spLocks noGrp="1"/>
          </p:cNvSpPr>
          <p:nvPr>
            <p:ph type="sldNum" sz="quarter" idx="12"/>
          </p:nvPr>
        </p:nvSpPr>
        <p:spPr/>
        <p:txBody>
          <a:bodyPr/>
          <a:lstStyle/>
          <a:p>
            <a:fld id="{7B9A2886-3DAA-43ED-AC4F-06131D4C273F}" type="slidenum">
              <a:rPr lang="es-CL" smtClean="0"/>
              <a:t>‹Nº›</a:t>
            </a:fld>
            <a:endParaRPr lang="es-CL"/>
          </a:p>
        </p:txBody>
      </p:sp>
    </p:spTree>
    <p:extLst>
      <p:ext uri="{BB962C8B-B14F-4D97-AF65-F5344CB8AC3E}">
        <p14:creationId xmlns:p14="http://schemas.microsoft.com/office/powerpoint/2010/main" val="2062268680"/>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secHead" preserve="1">
  <p:cSld name="Encabezado de sección">
    <p:spTree>
      <p:nvGrpSpPr>
        <p:cNvPr id="1" name=""/>
        <p:cNvGrpSpPr/>
        <p:nvPr/>
      </p:nvGrpSpPr>
      <p:grpSpPr>
        <a:xfrm>
          <a:off x="0" y="0"/>
          <a:ext cx="0" cy="0"/>
          <a:chOff x="0" y="0"/>
          <a:chExt cx="0" cy="0"/>
        </a:xfrm>
      </p:grpSpPr>
      <p:sp>
        <p:nvSpPr>
          <p:cNvPr id="2" name="Título 1">
            <a:extLst>
              <a:ext uri="{FF2B5EF4-FFF2-40B4-BE49-F238E27FC236}">
                <a16:creationId xmlns:a16="http://schemas.microsoft.com/office/drawing/2014/main" id="{5E32B21E-5012-F072-3D41-F66A22D01EB4}"/>
              </a:ext>
            </a:extLst>
          </p:cNvPr>
          <p:cNvSpPr>
            <a:spLocks noGrp="1"/>
          </p:cNvSpPr>
          <p:nvPr>
            <p:ph type="title"/>
          </p:nvPr>
        </p:nvSpPr>
        <p:spPr>
          <a:xfrm>
            <a:off x="831850" y="1709738"/>
            <a:ext cx="10515600" cy="2852737"/>
          </a:xfrm>
        </p:spPr>
        <p:txBody>
          <a:bodyPr anchor="b"/>
          <a:lstStyle>
            <a:lvl1pPr>
              <a:defRPr sz="6000"/>
            </a:lvl1pPr>
          </a:lstStyle>
          <a:p>
            <a:r>
              <a:rPr lang="es-ES"/>
              <a:t>Haga clic para modificar el estilo de título del patrón</a:t>
            </a:r>
            <a:endParaRPr lang="es-CL"/>
          </a:p>
        </p:txBody>
      </p:sp>
      <p:sp>
        <p:nvSpPr>
          <p:cNvPr id="3" name="Marcador de texto 2">
            <a:extLst>
              <a:ext uri="{FF2B5EF4-FFF2-40B4-BE49-F238E27FC236}">
                <a16:creationId xmlns:a16="http://schemas.microsoft.com/office/drawing/2014/main" id="{B72E678C-069C-C5FD-A559-DD0650A5C9F0}"/>
              </a:ext>
            </a:extLst>
          </p:cNvPr>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s-ES"/>
              <a:t>Haga clic para modificar los estilos de texto del patrón</a:t>
            </a:r>
          </a:p>
        </p:txBody>
      </p:sp>
      <p:sp>
        <p:nvSpPr>
          <p:cNvPr id="4" name="Marcador de fecha 3">
            <a:extLst>
              <a:ext uri="{FF2B5EF4-FFF2-40B4-BE49-F238E27FC236}">
                <a16:creationId xmlns:a16="http://schemas.microsoft.com/office/drawing/2014/main" id="{F30ECFB1-E6DA-0798-A6C9-BFE7C6D522FF}"/>
              </a:ext>
            </a:extLst>
          </p:cNvPr>
          <p:cNvSpPr>
            <a:spLocks noGrp="1"/>
          </p:cNvSpPr>
          <p:nvPr>
            <p:ph type="dt" sz="half" idx="10"/>
          </p:nvPr>
        </p:nvSpPr>
        <p:spPr/>
        <p:txBody>
          <a:bodyPr/>
          <a:lstStyle/>
          <a:p>
            <a:fld id="{63B31F4D-F315-4D96-8CD6-9F3A39A75EA3}" type="datetimeFigureOut">
              <a:rPr lang="es-CL" smtClean="0"/>
              <a:t>10-01-2024</a:t>
            </a:fld>
            <a:endParaRPr lang="es-CL"/>
          </a:p>
        </p:txBody>
      </p:sp>
      <p:sp>
        <p:nvSpPr>
          <p:cNvPr id="5" name="Marcador de pie de página 4">
            <a:extLst>
              <a:ext uri="{FF2B5EF4-FFF2-40B4-BE49-F238E27FC236}">
                <a16:creationId xmlns:a16="http://schemas.microsoft.com/office/drawing/2014/main" id="{22D566E9-EC3F-2A0F-D2D0-55271CF2B8B9}"/>
              </a:ext>
            </a:extLst>
          </p:cNvPr>
          <p:cNvSpPr>
            <a:spLocks noGrp="1"/>
          </p:cNvSpPr>
          <p:nvPr>
            <p:ph type="ftr" sz="quarter" idx="11"/>
          </p:nvPr>
        </p:nvSpPr>
        <p:spPr/>
        <p:txBody>
          <a:bodyPr/>
          <a:lstStyle/>
          <a:p>
            <a:endParaRPr lang="es-CL"/>
          </a:p>
        </p:txBody>
      </p:sp>
      <p:sp>
        <p:nvSpPr>
          <p:cNvPr id="6" name="Marcador de número de diapositiva 5">
            <a:extLst>
              <a:ext uri="{FF2B5EF4-FFF2-40B4-BE49-F238E27FC236}">
                <a16:creationId xmlns:a16="http://schemas.microsoft.com/office/drawing/2014/main" id="{09D4104D-B4E7-7815-6EFF-B174E44C02CD}"/>
              </a:ext>
            </a:extLst>
          </p:cNvPr>
          <p:cNvSpPr>
            <a:spLocks noGrp="1"/>
          </p:cNvSpPr>
          <p:nvPr>
            <p:ph type="sldNum" sz="quarter" idx="12"/>
          </p:nvPr>
        </p:nvSpPr>
        <p:spPr/>
        <p:txBody>
          <a:bodyPr/>
          <a:lstStyle/>
          <a:p>
            <a:fld id="{7B9A2886-3DAA-43ED-AC4F-06131D4C273F}" type="slidenum">
              <a:rPr lang="es-CL" smtClean="0"/>
              <a:t>‹Nº›</a:t>
            </a:fld>
            <a:endParaRPr lang="es-CL"/>
          </a:p>
        </p:txBody>
      </p:sp>
    </p:spTree>
    <p:extLst>
      <p:ext uri="{BB962C8B-B14F-4D97-AF65-F5344CB8AC3E}">
        <p14:creationId xmlns:p14="http://schemas.microsoft.com/office/powerpoint/2010/main" val="3289611128"/>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twoObj" preserve="1">
  <p:cSld name="Dos objetos">
    <p:spTree>
      <p:nvGrpSpPr>
        <p:cNvPr id="1" name=""/>
        <p:cNvGrpSpPr/>
        <p:nvPr/>
      </p:nvGrpSpPr>
      <p:grpSpPr>
        <a:xfrm>
          <a:off x="0" y="0"/>
          <a:ext cx="0" cy="0"/>
          <a:chOff x="0" y="0"/>
          <a:chExt cx="0" cy="0"/>
        </a:xfrm>
      </p:grpSpPr>
      <p:sp>
        <p:nvSpPr>
          <p:cNvPr id="2" name="Título 1">
            <a:extLst>
              <a:ext uri="{FF2B5EF4-FFF2-40B4-BE49-F238E27FC236}">
                <a16:creationId xmlns:a16="http://schemas.microsoft.com/office/drawing/2014/main" id="{3A39D77E-AC50-D7F8-87D2-BB44A3336CE9}"/>
              </a:ext>
            </a:extLst>
          </p:cNvPr>
          <p:cNvSpPr>
            <a:spLocks noGrp="1"/>
          </p:cNvSpPr>
          <p:nvPr>
            <p:ph type="title"/>
          </p:nvPr>
        </p:nvSpPr>
        <p:spPr/>
        <p:txBody>
          <a:bodyPr/>
          <a:lstStyle/>
          <a:p>
            <a:r>
              <a:rPr lang="es-ES"/>
              <a:t>Haga clic para modificar el estilo de título del patrón</a:t>
            </a:r>
            <a:endParaRPr lang="es-CL"/>
          </a:p>
        </p:txBody>
      </p:sp>
      <p:sp>
        <p:nvSpPr>
          <p:cNvPr id="3" name="Marcador de contenido 2">
            <a:extLst>
              <a:ext uri="{FF2B5EF4-FFF2-40B4-BE49-F238E27FC236}">
                <a16:creationId xmlns:a16="http://schemas.microsoft.com/office/drawing/2014/main" id="{474ACE73-337A-DD40-BE8E-8C02EBA18152}"/>
              </a:ext>
            </a:extLst>
          </p:cNvPr>
          <p:cNvSpPr>
            <a:spLocks noGrp="1"/>
          </p:cNvSpPr>
          <p:nvPr>
            <p:ph sz="half" idx="1"/>
          </p:nvPr>
        </p:nvSpPr>
        <p:spPr>
          <a:xfrm>
            <a:off x="838200" y="1825625"/>
            <a:ext cx="5181600" cy="4351338"/>
          </a:xfrm>
        </p:spPr>
        <p:txBody>
          <a:bodyPr/>
          <a:lstStyle/>
          <a:p>
            <a:pPr lvl="0"/>
            <a:r>
              <a:rPr lang="es-ES"/>
              <a:t>Haga clic para modificar los estilos de texto del patrón</a:t>
            </a:r>
          </a:p>
          <a:p>
            <a:pPr lvl="1"/>
            <a:r>
              <a:rPr lang="es-ES"/>
              <a:t>Segundo nivel</a:t>
            </a:r>
          </a:p>
          <a:p>
            <a:pPr lvl="2"/>
            <a:r>
              <a:rPr lang="es-ES"/>
              <a:t>Tercer nivel</a:t>
            </a:r>
          </a:p>
          <a:p>
            <a:pPr lvl="3"/>
            <a:r>
              <a:rPr lang="es-ES"/>
              <a:t>Cuarto nivel</a:t>
            </a:r>
          </a:p>
          <a:p>
            <a:pPr lvl="4"/>
            <a:r>
              <a:rPr lang="es-ES"/>
              <a:t>Quinto nivel</a:t>
            </a:r>
            <a:endParaRPr lang="es-CL"/>
          </a:p>
        </p:txBody>
      </p:sp>
      <p:sp>
        <p:nvSpPr>
          <p:cNvPr id="4" name="Marcador de contenido 3">
            <a:extLst>
              <a:ext uri="{FF2B5EF4-FFF2-40B4-BE49-F238E27FC236}">
                <a16:creationId xmlns:a16="http://schemas.microsoft.com/office/drawing/2014/main" id="{A4EA7D45-0575-07B0-DA59-148E8EF6BD86}"/>
              </a:ext>
            </a:extLst>
          </p:cNvPr>
          <p:cNvSpPr>
            <a:spLocks noGrp="1"/>
          </p:cNvSpPr>
          <p:nvPr>
            <p:ph sz="half" idx="2"/>
          </p:nvPr>
        </p:nvSpPr>
        <p:spPr>
          <a:xfrm>
            <a:off x="6172200" y="1825625"/>
            <a:ext cx="5181600" cy="4351338"/>
          </a:xfrm>
        </p:spPr>
        <p:txBody>
          <a:bodyPr/>
          <a:lstStyle/>
          <a:p>
            <a:pPr lvl="0"/>
            <a:r>
              <a:rPr lang="es-ES"/>
              <a:t>Haga clic para modificar los estilos de texto del patrón</a:t>
            </a:r>
          </a:p>
          <a:p>
            <a:pPr lvl="1"/>
            <a:r>
              <a:rPr lang="es-ES"/>
              <a:t>Segundo nivel</a:t>
            </a:r>
          </a:p>
          <a:p>
            <a:pPr lvl="2"/>
            <a:r>
              <a:rPr lang="es-ES"/>
              <a:t>Tercer nivel</a:t>
            </a:r>
          </a:p>
          <a:p>
            <a:pPr lvl="3"/>
            <a:r>
              <a:rPr lang="es-ES"/>
              <a:t>Cuarto nivel</a:t>
            </a:r>
          </a:p>
          <a:p>
            <a:pPr lvl="4"/>
            <a:r>
              <a:rPr lang="es-ES"/>
              <a:t>Quinto nivel</a:t>
            </a:r>
            <a:endParaRPr lang="es-CL"/>
          </a:p>
        </p:txBody>
      </p:sp>
      <p:sp>
        <p:nvSpPr>
          <p:cNvPr id="5" name="Marcador de fecha 4">
            <a:extLst>
              <a:ext uri="{FF2B5EF4-FFF2-40B4-BE49-F238E27FC236}">
                <a16:creationId xmlns:a16="http://schemas.microsoft.com/office/drawing/2014/main" id="{5281764B-7068-275B-683E-AC859CBBCFEA}"/>
              </a:ext>
            </a:extLst>
          </p:cNvPr>
          <p:cNvSpPr>
            <a:spLocks noGrp="1"/>
          </p:cNvSpPr>
          <p:nvPr>
            <p:ph type="dt" sz="half" idx="10"/>
          </p:nvPr>
        </p:nvSpPr>
        <p:spPr/>
        <p:txBody>
          <a:bodyPr/>
          <a:lstStyle/>
          <a:p>
            <a:fld id="{63B31F4D-F315-4D96-8CD6-9F3A39A75EA3}" type="datetimeFigureOut">
              <a:rPr lang="es-CL" smtClean="0"/>
              <a:t>10-01-2024</a:t>
            </a:fld>
            <a:endParaRPr lang="es-CL"/>
          </a:p>
        </p:txBody>
      </p:sp>
      <p:sp>
        <p:nvSpPr>
          <p:cNvPr id="6" name="Marcador de pie de página 5">
            <a:extLst>
              <a:ext uri="{FF2B5EF4-FFF2-40B4-BE49-F238E27FC236}">
                <a16:creationId xmlns:a16="http://schemas.microsoft.com/office/drawing/2014/main" id="{A3F642BE-130A-454B-C8BA-6BB3A5F53C13}"/>
              </a:ext>
            </a:extLst>
          </p:cNvPr>
          <p:cNvSpPr>
            <a:spLocks noGrp="1"/>
          </p:cNvSpPr>
          <p:nvPr>
            <p:ph type="ftr" sz="quarter" idx="11"/>
          </p:nvPr>
        </p:nvSpPr>
        <p:spPr/>
        <p:txBody>
          <a:bodyPr/>
          <a:lstStyle/>
          <a:p>
            <a:endParaRPr lang="es-CL"/>
          </a:p>
        </p:txBody>
      </p:sp>
      <p:sp>
        <p:nvSpPr>
          <p:cNvPr id="7" name="Marcador de número de diapositiva 6">
            <a:extLst>
              <a:ext uri="{FF2B5EF4-FFF2-40B4-BE49-F238E27FC236}">
                <a16:creationId xmlns:a16="http://schemas.microsoft.com/office/drawing/2014/main" id="{0178F96A-104A-F922-79C9-90B8C760EA52}"/>
              </a:ext>
            </a:extLst>
          </p:cNvPr>
          <p:cNvSpPr>
            <a:spLocks noGrp="1"/>
          </p:cNvSpPr>
          <p:nvPr>
            <p:ph type="sldNum" sz="quarter" idx="12"/>
          </p:nvPr>
        </p:nvSpPr>
        <p:spPr/>
        <p:txBody>
          <a:bodyPr/>
          <a:lstStyle/>
          <a:p>
            <a:fld id="{7B9A2886-3DAA-43ED-AC4F-06131D4C273F}" type="slidenum">
              <a:rPr lang="es-CL" smtClean="0"/>
              <a:t>‹Nº›</a:t>
            </a:fld>
            <a:endParaRPr lang="es-CL"/>
          </a:p>
        </p:txBody>
      </p:sp>
    </p:spTree>
    <p:extLst>
      <p:ext uri="{BB962C8B-B14F-4D97-AF65-F5344CB8AC3E}">
        <p14:creationId xmlns:p14="http://schemas.microsoft.com/office/powerpoint/2010/main" val="1940854146"/>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twoTxTwoObj" preserve="1">
  <p:cSld name="Comparación">
    <p:spTree>
      <p:nvGrpSpPr>
        <p:cNvPr id="1" name=""/>
        <p:cNvGrpSpPr/>
        <p:nvPr/>
      </p:nvGrpSpPr>
      <p:grpSpPr>
        <a:xfrm>
          <a:off x="0" y="0"/>
          <a:ext cx="0" cy="0"/>
          <a:chOff x="0" y="0"/>
          <a:chExt cx="0" cy="0"/>
        </a:xfrm>
      </p:grpSpPr>
      <p:sp>
        <p:nvSpPr>
          <p:cNvPr id="2" name="Título 1">
            <a:extLst>
              <a:ext uri="{FF2B5EF4-FFF2-40B4-BE49-F238E27FC236}">
                <a16:creationId xmlns:a16="http://schemas.microsoft.com/office/drawing/2014/main" id="{0674C28A-0FCB-CD04-9D6C-65E3867EE680}"/>
              </a:ext>
            </a:extLst>
          </p:cNvPr>
          <p:cNvSpPr>
            <a:spLocks noGrp="1"/>
          </p:cNvSpPr>
          <p:nvPr>
            <p:ph type="title"/>
          </p:nvPr>
        </p:nvSpPr>
        <p:spPr>
          <a:xfrm>
            <a:off x="839788" y="365125"/>
            <a:ext cx="10515600" cy="1325563"/>
          </a:xfrm>
        </p:spPr>
        <p:txBody>
          <a:bodyPr/>
          <a:lstStyle/>
          <a:p>
            <a:r>
              <a:rPr lang="es-ES"/>
              <a:t>Haga clic para modificar el estilo de título del patrón</a:t>
            </a:r>
            <a:endParaRPr lang="es-CL"/>
          </a:p>
        </p:txBody>
      </p:sp>
      <p:sp>
        <p:nvSpPr>
          <p:cNvPr id="3" name="Marcador de texto 2">
            <a:extLst>
              <a:ext uri="{FF2B5EF4-FFF2-40B4-BE49-F238E27FC236}">
                <a16:creationId xmlns:a16="http://schemas.microsoft.com/office/drawing/2014/main" id="{C3F9BFA9-6399-5670-4626-1EC410763B41}"/>
              </a:ext>
            </a:extLst>
          </p:cNvPr>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s-ES"/>
              <a:t>Haga clic para modificar los estilos de texto del patrón</a:t>
            </a:r>
          </a:p>
        </p:txBody>
      </p:sp>
      <p:sp>
        <p:nvSpPr>
          <p:cNvPr id="4" name="Marcador de contenido 3">
            <a:extLst>
              <a:ext uri="{FF2B5EF4-FFF2-40B4-BE49-F238E27FC236}">
                <a16:creationId xmlns:a16="http://schemas.microsoft.com/office/drawing/2014/main" id="{24B7E33A-5D95-C121-0A7A-2423E9D35F5C}"/>
              </a:ext>
            </a:extLst>
          </p:cNvPr>
          <p:cNvSpPr>
            <a:spLocks noGrp="1"/>
          </p:cNvSpPr>
          <p:nvPr>
            <p:ph sz="half" idx="2"/>
          </p:nvPr>
        </p:nvSpPr>
        <p:spPr>
          <a:xfrm>
            <a:off x="839788" y="2505075"/>
            <a:ext cx="5157787" cy="3684588"/>
          </a:xfrm>
        </p:spPr>
        <p:txBody>
          <a:bodyPr/>
          <a:lstStyle/>
          <a:p>
            <a:pPr lvl="0"/>
            <a:r>
              <a:rPr lang="es-ES"/>
              <a:t>Haga clic para modificar los estilos de texto del patrón</a:t>
            </a:r>
          </a:p>
          <a:p>
            <a:pPr lvl="1"/>
            <a:r>
              <a:rPr lang="es-ES"/>
              <a:t>Segundo nivel</a:t>
            </a:r>
          </a:p>
          <a:p>
            <a:pPr lvl="2"/>
            <a:r>
              <a:rPr lang="es-ES"/>
              <a:t>Tercer nivel</a:t>
            </a:r>
          </a:p>
          <a:p>
            <a:pPr lvl="3"/>
            <a:r>
              <a:rPr lang="es-ES"/>
              <a:t>Cuarto nivel</a:t>
            </a:r>
          </a:p>
          <a:p>
            <a:pPr lvl="4"/>
            <a:r>
              <a:rPr lang="es-ES"/>
              <a:t>Quinto nivel</a:t>
            </a:r>
            <a:endParaRPr lang="es-CL"/>
          </a:p>
        </p:txBody>
      </p:sp>
      <p:sp>
        <p:nvSpPr>
          <p:cNvPr id="5" name="Marcador de texto 4">
            <a:extLst>
              <a:ext uri="{FF2B5EF4-FFF2-40B4-BE49-F238E27FC236}">
                <a16:creationId xmlns:a16="http://schemas.microsoft.com/office/drawing/2014/main" id="{EB415589-103B-5BE5-C3A9-01DEBAA1C2CA}"/>
              </a:ext>
            </a:extLst>
          </p:cNvPr>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s-ES"/>
              <a:t>Haga clic para modificar los estilos de texto del patrón</a:t>
            </a:r>
          </a:p>
        </p:txBody>
      </p:sp>
      <p:sp>
        <p:nvSpPr>
          <p:cNvPr id="6" name="Marcador de contenido 5">
            <a:extLst>
              <a:ext uri="{FF2B5EF4-FFF2-40B4-BE49-F238E27FC236}">
                <a16:creationId xmlns:a16="http://schemas.microsoft.com/office/drawing/2014/main" id="{B3E68F6B-ADBF-B14C-E1E6-9D7B96DD381E}"/>
              </a:ext>
            </a:extLst>
          </p:cNvPr>
          <p:cNvSpPr>
            <a:spLocks noGrp="1"/>
          </p:cNvSpPr>
          <p:nvPr>
            <p:ph sz="quarter" idx="4"/>
          </p:nvPr>
        </p:nvSpPr>
        <p:spPr>
          <a:xfrm>
            <a:off x="6172200" y="2505075"/>
            <a:ext cx="5183188" cy="3684588"/>
          </a:xfrm>
        </p:spPr>
        <p:txBody>
          <a:bodyPr/>
          <a:lstStyle/>
          <a:p>
            <a:pPr lvl="0"/>
            <a:r>
              <a:rPr lang="es-ES"/>
              <a:t>Haga clic para modificar los estilos de texto del patrón</a:t>
            </a:r>
          </a:p>
          <a:p>
            <a:pPr lvl="1"/>
            <a:r>
              <a:rPr lang="es-ES"/>
              <a:t>Segundo nivel</a:t>
            </a:r>
          </a:p>
          <a:p>
            <a:pPr lvl="2"/>
            <a:r>
              <a:rPr lang="es-ES"/>
              <a:t>Tercer nivel</a:t>
            </a:r>
          </a:p>
          <a:p>
            <a:pPr lvl="3"/>
            <a:r>
              <a:rPr lang="es-ES"/>
              <a:t>Cuarto nivel</a:t>
            </a:r>
          </a:p>
          <a:p>
            <a:pPr lvl="4"/>
            <a:r>
              <a:rPr lang="es-ES"/>
              <a:t>Quinto nivel</a:t>
            </a:r>
            <a:endParaRPr lang="es-CL"/>
          </a:p>
        </p:txBody>
      </p:sp>
      <p:sp>
        <p:nvSpPr>
          <p:cNvPr id="7" name="Marcador de fecha 6">
            <a:extLst>
              <a:ext uri="{FF2B5EF4-FFF2-40B4-BE49-F238E27FC236}">
                <a16:creationId xmlns:a16="http://schemas.microsoft.com/office/drawing/2014/main" id="{98187E2F-DEB4-E96E-B0CC-51C92DDF590B}"/>
              </a:ext>
            </a:extLst>
          </p:cNvPr>
          <p:cNvSpPr>
            <a:spLocks noGrp="1"/>
          </p:cNvSpPr>
          <p:nvPr>
            <p:ph type="dt" sz="half" idx="10"/>
          </p:nvPr>
        </p:nvSpPr>
        <p:spPr/>
        <p:txBody>
          <a:bodyPr/>
          <a:lstStyle/>
          <a:p>
            <a:fld id="{63B31F4D-F315-4D96-8CD6-9F3A39A75EA3}" type="datetimeFigureOut">
              <a:rPr lang="es-CL" smtClean="0"/>
              <a:t>10-01-2024</a:t>
            </a:fld>
            <a:endParaRPr lang="es-CL"/>
          </a:p>
        </p:txBody>
      </p:sp>
      <p:sp>
        <p:nvSpPr>
          <p:cNvPr id="8" name="Marcador de pie de página 7">
            <a:extLst>
              <a:ext uri="{FF2B5EF4-FFF2-40B4-BE49-F238E27FC236}">
                <a16:creationId xmlns:a16="http://schemas.microsoft.com/office/drawing/2014/main" id="{5D7A2CF6-8EB2-1593-EC7D-00706890343E}"/>
              </a:ext>
            </a:extLst>
          </p:cNvPr>
          <p:cNvSpPr>
            <a:spLocks noGrp="1"/>
          </p:cNvSpPr>
          <p:nvPr>
            <p:ph type="ftr" sz="quarter" idx="11"/>
          </p:nvPr>
        </p:nvSpPr>
        <p:spPr/>
        <p:txBody>
          <a:bodyPr/>
          <a:lstStyle/>
          <a:p>
            <a:endParaRPr lang="es-CL"/>
          </a:p>
        </p:txBody>
      </p:sp>
      <p:sp>
        <p:nvSpPr>
          <p:cNvPr id="9" name="Marcador de número de diapositiva 8">
            <a:extLst>
              <a:ext uri="{FF2B5EF4-FFF2-40B4-BE49-F238E27FC236}">
                <a16:creationId xmlns:a16="http://schemas.microsoft.com/office/drawing/2014/main" id="{E0028CED-2B56-0C0D-2C31-189CF9EEB0CD}"/>
              </a:ext>
            </a:extLst>
          </p:cNvPr>
          <p:cNvSpPr>
            <a:spLocks noGrp="1"/>
          </p:cNvSpPr>
          <p:nvPr>
            <p:ph type="sldNum" sz="quarter" idx="12"/>
          </p:nvPr>
        </p:nvSpPr>
        <p:spPr/>
        <p:txBody>
          <a:bodyPr/>
          <a:lstStyle/>
          <a:p>
            <a:fld id="{7B9A2886-3DAA-43ED-AC4F-06131D4C273F}" type="slidenum">
              <a:rPr lang="es-CL" smtClean="0"/>
              <a:t>‹Nº›</a:t>
            </a:fld>
            <a:endParaRPr lang="es-CL"/>
          </a:p>
        </p:txBody>
      </p:sp>
    </p:spTree>
    <p:extLst>
      <p:ext uri="{BB962C8B-B14F-4D97-AF65-F5344CB8AC3E}">
        <p14:creationId xmlns:p14="http://schemas.microsoft.com/office/powerpoint/2010/main" val="3179171303"/>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titleOnly" preserve="1">
  <p:cSld name="Solo el título">
    <p:spTree>
      <p:nvGrpSpPr>
        <p:cNvPr id="1" name=""/>
        <p:cNvGrpSpPr/>
        <p:nvPr/>
      </p:nvGrpSpPr>
      <p:grpSpPr>
        <a:xfrm>
          <a:off x="0" y="0"/>
          <a:ext cx="0" cy="0"/>
          <a:chOff x="0" y="0"/>
          <a:chExt cx="0" cy="0"/>
        </a:xfrm>
      </p:grpSpPr>
      <p:sp>
        <p:nvSpPr>
          <p:cNvPr id="2" name="Título 1">
            <a:extLst>
              <a:ext uri="{FF2B5EF4-FFF2-40B4-BE49-F238E27FC236}">
                <a16:creationId xmlns:a16="http://schemas.microsoft.com/office/drawing/2014/main" id="{3D07D06E-E748-DE1C-F95F-CB0EC43345AD}"/>
              </a:ext>
            </a:extLst>
          </p:cNvPr>
          <p:cNvSpPr>
            <a:spLocks noGrp="1"/>
          </p:cNvSpPr>
          <p:nvPr>
            <p:ph type="title"/>
          </p:nvPr>
        </p:nvSpPr>
        <p:spPr/>
        <p:txBody>
          <a:bodyPr/>
          <a:lstStyle/>
          <a:p>
            <a:r>
              <a:rPr lang="es-ES"/>
              <a:t>Haga clic para modificar el estilo de título del patrón</a:t>
            </a:r>
            <a:endParaRPr lang="es-CL"/>
          </a:p>
        </p:txBody>
      </p:sp>
      <p:sp>
        <p:nvSpPr>
          <p:cNvPr id="3" name="Marcador de fecha 2">
            <a:extLst>
              <a:ext uri="{FF2B5EF4-FFF2-40B4-BE49-F238E27FC236}">
                <a16:creationId xmlns:a16="http://schemas.microsoft.com/office/drawing/2014/main" id="{491B8DD1-7CF2-3572-CE7E-52DA76156A0D}"/>
              </a:ext>
            </a:extLst>
          </p:cNvPr>
          <p:cNvSpPr>
            <a:spLocks noGrp="1"/>
          </p:cNvSpPr>
          <p:nvPr>
            <p:ph type="dt" sz="half" idx="10"/>
          </p:nvPr>
        </p:nvSpPr>
        <p:spPr/>
        <p:txBody>
          <a:bodyPr/>
          <a:lstStyle/>
          <a:p>
            <a:fld id="{63B31F4D-F315-4D96-8CD6-9F3A39A75EA3}" type="datetimeFigureOut">
              <a:rPr lang="es-CL" smtClean="0"/>
              <a:t>10-01-2024</a:t>
            </a:fld>
            <a:endParaRPr lang="es-CL"/>
          </a:p>
        </p:txBody>
      </p:sp>
      <p:sp>
        <p:nvSpPr>
          <p:cNvPr id="4" name="Marcador de pie de página 3">
            <a:extLst>
              <a:ext uri="{FF2B5EF4-FFF2-40B4-BE49-F238E27FC236}">
                <a16:creationId xmlns:a16="http://schemas.microsoft.com/office/drawing/2014/main" id="{9B9E15F2-D200-5654-EC77-66703022F86E}"/>
              </a:ext>
            </a:extLst>
          </p:cNvPr>
          <p:cNvSpPr>
            <a:spLocks noGrp="1"/>
          </p:cNvSpPr>
          <p:nvPr>
            <p:ph type="ftr" sz="quarter" idx="11"/>
          </p:nvPr>
        </p:nvSpPr>
        <p:spPr/>
        <p:txBody>
          <a:bodyPr/>
          <a:lstStyle/>
          <a:p>
            <a:endParaRPr lang="es-CL"/>
          </a:p>
        </p:txBody>
      </p:sp>
      <p:sp>
        <p:nvSpPr>
          <p:cNvPr id="5" name="Marcador de número de diapositiva 4">
            <a:extLst>
              <a:ext uri="{FF2B5EF4-FFF2-40B4-BE49-F238E27FC236}">
                <a16:creationId xmlns:a16="http://schemas.microsoft.com/office/drawing/2014/main" id="{0C1A8ACD-E54C-489E-B215-E0C74E57C65D}"/>
              </a:ext>
            </a:extLst>
          </p:cNvPr>
          <p:cNvSpPr>
            <a:spLocks noGrp="1"/>
          </p:cNvSpPr>
          <p:nvPr>
            <p:ph type="sldNum" sz="quarter" idx="12"/>
          </p:nvPr>
        </p:nvSpPr>
        <p:spPr/>
        <p:txBody>
          <a:bodyPr/>
          <a:lstStyle/>
          <a:p>
            <a:fld id="{7B9A2886-3DAA-43ED-AC4F-06131D4C273F}" type="slidenum">
              <a:rPr lang="es-CL" smtClean="0"/>
              <a:t>‹Nº›</a:t>
            </a:fld>
            <a:endParaRPr lang="es-CL"/>
          </a:p>
        </p:txBody>
      </p:sp>
    </p:spTree>
    <p:extLst>
      <p:ext uri="{BB962C8B-B14F-4D97-AF65-F5344CB8AC3E}">
        <p14:creationId xmlns:p14="http://schemas.microsoft.com/office/powerpoint/2010/main" val="3642327651"/>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blank" preserve="1">
  <p:cSld name="En blanco">
    <p:spTree>
      <p:nvGrpSpPr>
        <p:cNvPr id="1" name=""/>
        <p:cNvGrpSpPr/>
        <p:nvPr/>
      </p:nvGrpSpPr>
      <p:grpSpPr>
        <a:xfrm>
          <a:off x="0" y="0"/>
          <a:ext cx="0" cy="0"/>
          <a:chOff x="0" y="0"/>
          <a:chExt cx="0" cy="0"/>
        </a:xfrm>
      </p:grpSpPr>
      <p:sp>
        <p:nvSpPr>
          <p:cNvPr id="2" name="Marcador de fecha 1">
            <a:extLst>
              <a:ext uri="{FF2B5EF4-FFF2-40B4-BE49-F238E27FC236}">
                <a16:creationId xmlns:a16="http://schemas.microsoft.com/office/drawing/2014/main" id="{BAE32204-E114-D148-AD56-0ED03F3BBACB}"/>
              </a:ext>
            </a:extLst>
          </p:cNvPr>
          <p:cNvSpPr>
            <a:spLocks noGrp="1"/>
          </p:cNvSpPr>
          <p:nvPr>
            <p:ph type="dt" sz="half" idx="10"/>
          </p:nvPr>
        </p:nvSpPr>
        <p:spPr/>
        <p:txBody>
          <a:bodyPr/>
          <a:lstStyle/>
          <a:p>
            <a:fld id="{63B31F4D-F315-4D96-8CD6-9F3A39A75EA3}" type="datetimeFigureOut">
              <a:rPr lang="es-CL" smtClean="0"/>
              <a:t>10-01-2024</a:t>
            </a:fld>
            <a:endParaRPr lang="es-CL"/>
          </a:p>
        </p:txBody>
      </p:sp>
      <p:sp>
        <p:nvSpPr>
          <p:cNvPr id="3" name="Marcador de pie de página 2">
            <a:extLst>
              <a:ext uri="{FF2B5EF4-FFF2-40B4-BE49-F238E27FC236}">
                <a16:creationId xmlns:a16="http://schemas.microsoft.com/office/drawing/2014/main" id="{27CEA830-3A6B-F7E4-B0E8-CC5839E0A921}"/>
              </a:ext>
            </a:extLst>
          </p:cNvPr>
          <p:cNvSpPr>
            <a:spLocks noGrp="1"/>
          </p:cNvSpPr>
          <p:nvPr>
            <p:ph type="ftr" sz="quarter" idx="11"/>
          </p:nvPr>
        </p:nvSpPr>
        <p:spPr/>
        <p:txBody>
          <a:bodyPr/>
          <a:lstStyle/>
          <a:p>
            <a:endParaRPr lang="es-CL"/>
          </a:p>
        </p:txBody>
      </p:sp>
      <p:sp>
        <p:nvSpPr>
          <p:cNvPr id="4" name="Marcador de número de diapositiva 3">
            <a:extLst>
              <a:ext uri="{FF2B5EF4-FFF2-40B4-BE49-F238E27FC236}">
                <a16:creationId xmlns:a16="http://schemas.microsoft.com/office/drawing/2014/main" id="{FBC81ED9-7B4C-C0EF-2E54-72E9E8CB39A5}"/>
              </a:ext>
            </a:extLst>
          </p:cNvPr>
          <p:cNvSpPr>
            <a:spLocks noGrp="1"/>
          </p:cNvSpPr>
          <p:nvPr>
            <p:ph type="sldNum" sz="quarter" idx="12"/>
          </p:nvPr>
        </p:nvSpPr>
        <p:spPr/>
        <p:txBody>
          <a:bodyPr/>
          <a:lstStyle/>
          <a:p>
            <a:fld id="{7B9A2886-3DAA-43ED-AC4F-06131D4C273F}" type="slidenum">
              <a:rPr lang="es-CL" smtClean="0"/>
              <a:t>‹Nº›</a:t>
            </a:fld>
            <a:endParaRPr lang="es-CL"/>
          </a:p>
        </p:txBody>
      </p:sp>
    </p:spTree>
    <p:extLst>
      <p:ext uri="{BB962C8B-B14F-4D97-AF65-F5344CB8AC3E}">
        <p14:creationId xmlns:p14="http://schemas.microsoft.com/office/powerpoint/2010/main" val="1177498400"/>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objTx" preserve="1">
  <p:cSld name="Contenido con título">
    <p:spTree>
      <p:nvGrpSpPr>
        <p:cNvPr id="1" name=""/>
        <p:cNvGrpSpPr/>
        <p:nvPr/>
      </p:nvGrpSpPr>
      <p:grpSpPr>
        <a:xfrm>
          <a:off x="0" y="0"/>
          <a:ext cx="0" cy="0"/>
          <a:chOff x="0" y="0"/>
          <a:chExt cx="0" cy="0"/>
        </a:xfrm>
      </p:grpSpPr>
      <p:sp>
        <p:nvSpPr>
          <p:cNvPr id="2" name="Título 1">
            <a:extLst>
              <a:ext uri="{FF2B5EF4-FFF2-40B4-BE49-F238E27FC236}">
                <a16:creationId xmlns:a16="http://schemas.microsoft.com/office/drawing/2014/main" id="{24AA26D8-D94C-0550-2FE3-8B061CA444A8}"/>
              </a:ext>
            </a:extLst>
          </p:cNvPr>
          <p:cNvSpPr>
            <a:spLocks noGrp="1"/>
          </p:cNvSpPr>
          <p:nvPr>
            <p:ph type="title"/>
          </p:nvPr>
        </p:nvSpPr>
        <p:spPr>
          <a:xfrm>
            <a:off x="839788" y="457200"/>
            <a:ext cx="3932237" cy="1600200"/>
          </a:xfrm>
        </p:spPr>
        <p:txBody>
          <a:bodyPr anchor="b"/>
          <a:lstStyle>
            <a:lvl1pPr>
              <a:defRPr sz="3200"/>
            </a:lvl1pPr>
          </a:lstStyle>
          <a:p>
            <a:r>
              <a:rPr lang="es-ES"/>
              <a:t>Haga clic para modificar el estilo de título del patrón</a:t>
            </a:r>
            <a:endParaRPr lang="es-CL"/>
          </a:p>
        </p:txBody>
      </p:sp>
      <p:sp>
        <p:nvSpPr>
          <p:cNvPr id="3" name="Marcador de contenido 2">
            <a:extLst>
              <a:ext uri="{FF2B5EF4-FFF2-40B4-BE49-F238E27FC236}">
                <a16:creationId xmlns:a16="http://schemas.microsoft.com/office/drawing/2014/main" id="{FBB3EFCF-7973-4956-8D2E-5ED83196EE53}"/>
              </a:ext>
            </a:extLst>
          </p:cNvPr>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s-ES"/>
              <a:t>Haga clic para modificar los estilos de texto del patrón</a:t>
            </a:r>
          </a:p>
          <a:p>
            <a:pPr lvl="1"/>
            <a:r>
              <a:rPr lang="es-ES"/>
              <a:t>Segundo nivel</a:t>
            </a:r>
          </a:p>
          <a:p>
            <a:pPr lvl="2"/>
            <a:r>
              <a:rPr lang="es-ES"/>
              <a:t>Tercer nivel</a:t>
            </a:r>
          </a:p>
          <a:p>
            <a:pPr lvl="3"/>
            <a:r>
              <a:rPr lang="es-ES"/>
              <a:t>Cuarto nivel</a:t>
            </a:r>
          </a:p>
          <a:p>
            <a:pPr lvl="4"/>
            <a:r>
              <a:rPr lang="es-ES"/>
              <a:t>Quinto nivel</a:t>
            </a:r>
            <a:endParaRPr lang="es-CL"/>
          </a:p>
        </p:txBody>
      </p:sp>
      <p:sp>
        <p:nvSpPr>
          <p:cNvPr id="4" name="Marcador de texto 3">
            <a:extLst>
              <a:ext uri="{FF2B5EF4-FFF2-40B4-BE49-F238E27FC236}">
                <a16:creationId xmlns:a16="http://schemas.microsoft.com/office/drawing/2014/main" id="{9DE963AB-27BB-B0BC-AE7C-4C120F5812DE}"/>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s-ES"/>
              <a:t>Haga clic para modificar los estilos de texto del patrón</a:t>
            </a:r>
          </a:p>
        </p:txBody>
      </p:sp>
      <p:sp>
        <p:nvSpPr>
          <p:cNvPr id="5" name="Marcador de fecha 4">
            <a:extLst>
              <a:ext uri="{FF2B5EF4-FFF2-40B4-BE49-F238E27FC236}">
                <a16:creationId xmlns:a16="http://schemas.microsoft.com/office/drawing/2014/main" id="{AFA7AA5F-B057-7EE5-4442-6252D48C7D0B}"/>
              </a:ext>
            </a:extLst>
          </p:cNvPr>
          <p:cNvSpPr>
            <a:spLocks noGrp="1"/>
          </p:cNvSpPr>
          <p:nvPr>
            <p:ph type="dt" sz="half" idx="10"/>
          </p:nvPr>
        </p:nvSpPr>
        <p:spPr/>
        <p:txBody>
          <a:bodyPr/>
          <a:lstStyle/>
          <a:p>
            <a:fld id="{63B31F4D-F315-4D96-8CD6-9F3A39A75EA3}" type="datetimeFigureOut">
              <a:rPr lang="es-CL" smtClean="0"/>
              <a:t>10-01-2024</a:t>
            </a:fld>
            <a:endParaRPr lang="es-CL"/>
          </a:p>
        </p:txBody>
      </p:sp>
      <p:sp>
        <p:nvSpPr>
          <p:cNvPr id="6" name="Marcador de pie de página 5">
            <a:extLst>
              <a:ext uri="{FF2B5EF4-FFF2-40B4-BE49-F238E27FC236}">
                <a16:creationId xmlns:a16="http://schemas.microsoft.com/office/drawing/2014/main" id="{991F88D7-5A5C-9FCE-8C5C-6388907902F4}"/>
              </a:ext>
            </a:extLst>
          </p:cNvPr>
          <p:cNvSpPr>
            <a:spLocks noGrp="1"/>
          </p:cNvSpPr>
          <p:nvPr>
            <p:ph type="ftr" sz="quarter" idx="11"/>
          </p:nvPr>
        </p:nvSpPr>
        <p:spPr/>
        <p:txBody>
          <a:bodyPr/>
          <a:lstStyle/>
          <a:p>
            <a:endParaRPr lang="es-CL"/>
          </a:p>
        </p:txBody>
      </p:sp>
      <p:sp>
        <p:nvSpPr>
          <p:cNvPr id="7" name="Marcador de número de diapositiva 6">
            <a:extLst>
              <a:ext uri="{FF2B5EF4-FFF2-40B4-BE49-F238E27FC236}">
                <a16:creationId xmlns:a16="http://schemas.microsoft.com/office/drawing/2014/main" id="{9EDA7F13-BCF7-B53E-9726-3CEF11DFDC8A}"/>
              </a:ext>
            </a:extLst>
          </p:cNvPr>
          <p:cNvSpPr>
            <a:spLocks noGrp="1"/>
          </p:cNvSpPr>
          <p:nvPr>
            <p:ph type="sldNum" sz="quarter" idx="12"/>
          </p:nvPr>
        </p:nvSpPr>
        <p:spPr/>
        <p:txBody>
          <a:bodyPr/>
          <a:lstStyle/>
          <a:p>
            <a:fld id="{7B9A2886-3DAA-43ED-AC4F-06131D4C273F}" type="slidenum">
              <a:rPr lang="es-CL" smtClean="0"/>
              <a:t>‹Nº›</a:t>
            </a:fld>
            <a:endParaRPr lang="es-CL"/>
          </a:p>
        </p:txBody>
      </p:sp>
    </p:spTree>
    <p:extLst>
      <p:ext uri="{BB962C8B-B14F-4D97-AF65-F5344CB8AC3E}">
        <p14:creationId xmlns:p14="http://schemas.microsoft.com/office/powerpoint/2010/main" val="3997326146"/>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picTx" preserve="1">
  <p:cSld name="Imagen con título">
    <p:spTree>
      <p:nvGrpSpPr>
        <p:cNvPr id="1" name=""/>
        <p:cNvGrpSpPr/>
        <p:nvPr/>
      </p:nvGrpSpPr>
      <p:grpSpPr>
        <a:xfrm>
          <a:off x="0" y="0"/>
          <a:ext cx="0" cy="0"/>
          <a:chOff x="0" y="0"/>
          <a:chExt cx="0" cy="0"/>
        </a:xfrm>
      </p:grpSpPr>
      <p:sp>
        <p:nvSpPr>
          <p:cNvPr id="2" name="Título 1">
            <a:extLst>
              <a:ext uri="{FF2B5EF4-FFF2-40B4-BE49-F238E27FC236}">
                <a16:creationId xmlns:a16="http://schemas.microsoft.com/office/drawing/2014/main" id="{2B864810-2E02-D5D9-A938-6182B701783E}"/>
              </a:ext>
            </a:extLst>
          </p:cNvPr>
          <p:cNvSpPr>
            <a:spLocks noGrp="1"/>
          </p:cNvSpPr>
          <p:nvPr>
            <p:ph type="title"/>
          </p:nvPr>
        </p:nvSpPr>
        <p:spPr>
          <a:xfrm>
            <a:off x="839788" y="457200"/>
            <a:ext cx="3932237" cy="1600200"/>
          </a:xfrm>
        </p:spPr>
        <p:txBody>
          <a:bodyPr anchor="b"/>
          <a:lstStyle>
            <a:lvl1pPr>
              <a:defRPr sz="3200"/>
            </a:lvl1pPr>
          </a:lstStyle>
          <a:p>
            <a:r>
              <a:rPr lang="es-ES"/>
              <a:t>Haga clic para modificar el estilo de título del patrón</a:t>
            </a:r>
            <a:endParaRPr lang="es-CL"/>
          </a:p>
        </p:txBody>
      </p:sp>
      <p:sp>
        <p:nvSpPr>
          <p:cNvPr id="3" name="Marcador de posición de imagen 2">
            <a:extLst>
              <a:ext uri="{FF2B5EF4-FFF2-40B4-BE49-F238E27FC236}">
                <a16:creationId xmlns:a16="http://schemas.microsoft.com/office/drawing/2014/main" id="{438020FB-F8A2-50AA-CF3A-437D49C68795}"/>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s-CL"/>
          </a:p>
        </p:txBody>
      </p:sp>
      <p:sp>
        <p:nvSpPr>
          <p:cNvPr id="4" name="Marcador de texto 3">
            <a:extLst>
              <a:ext uri="{FF2B5EF4-FFF2-40B4-BE49-F238E27FC236}">
                <a16:creationId xmlns:a16="http://schemas.microsoft.com/office/drawing/2014/main" id="{9B2B8427-3015-207E-0C53-2EA19008EBE6}"/>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s-ES"/>
              <a:t>Haga clic para modificar los estilos de texto del patrón</a:t>
            </a:r>
          </a:p>
        </p:txBody>
      </p:sp>
      <p:sp>
        <p:nvSpPr>
          <p:cNvPr id="5" name="Marcador de fecha 4">
            <a:extLst>
              <a:ext uri="{FF2B5EF4-FFF2-40B4-BE49-F238E27FC236}">
                <a16:creationId xmlns:a16="http://schemas.microsoft.com/office/drawing/2014/main" id="{23A12C0D-250E-E86B-3253-719DC9BF5789}"/>
              </a:ext>
            </a:extLst>
          </p:cNvPr>
          <p:cNvSpPr>
            <a:spLocks noGrp="1"/>
          </p:cNvSpPr>
          <p:nvPr>
            <p:ph type="dt" sz="half" idx="10"/>
          </p:nvPr>
        </p:nvSpPr>
        <p:spPr/>
        <p:txBody>
          <a:bodyPr/>
          <a:lstStyle/>
          <a:p>
            <a:fld id="{63B31F4D-F315-4D96-8CD6-9F3A39A75EA3}" type="datetimeFigureOut">
              <a:rPr lang="es-CL" smtClean="0"/>
              <a:t>10-01-2024</a:t>
            </a:fld>
            <a:endParaRPr lang="es-CL"/>
          </a:p>
        </p:txBody>
      </p:sp>
      <p:sp>
        <p:nvSpPr>
          <p:cNvPr id="6" name="Marcador de pie de página 5">
            <a:extLst>
              <a:ext uri="{FF2B5EF4-FFF2-40B4-BE49-F238E27FC236}">
                <a16:creationId xmlns:a16="http://schemas.microsoft.com/office/drawing/2014/main" id="{07DA09AD-FD5B-5F0A-D717-AD8317343F9E}"/>
              </a:ext>
            </a:extLst>
          </p:cNvPr>
          <p:cNvSpPr>
            <a:spLocks noGrp="1"/>
          </p:cNvSpPr>
          <p:nvPr>
            <p:ph type="ftr" sz="quarter" idx="11"/>
          </p:nvPr>
        </p:nvSpPr>
        <p:spPr/>
        <p:txBody>
          <a:bodyPr/>
          <a:lstStyle/>
          <a:p>
            <a:endParaRPr lang="es-CL"/>
          </a:p>
        </p:txBody>
      </p:sp>
      <p:sp>
        <p:nvSpPr>
          <p:cNvPr id="7" name="Marcador de número de diapositiva 6">
            <a:extLst>
              <a:ext uri="{FF2B5EF4-FFF2-40B4-BE49-F238E27FC236}">
                <a16:creationId xmlns:a16="http://schemas.microsoft.com/office/drawing/2014/main" id="{DABAEFE3-588C-2238-2A2D-5033C681FA80}"/>
              </a:ext>
            </a:extLst>
          </p:cNvPr>
          <p:cNvSpPr>
            <a:spLocks noGrp="1"/>
          </p:cNvSpPr>
          <p:nvPr>
            <p:ph type="sldNum" sz="quarter" idx="12"/>
          </p:nvPr>
        </p:nvSpPr>
        <p:spPr/>
        <p:txBody>
          <a:bodyPr/>
          <a:lstStyle/>
          <a:p>
            <a:fld id="{7B9A2886-3DAA-43ED-AC4F-06131D4C273F}" type="slidenum">
              <a:rPr lang="es-CL" smtClean="0"/>
              <a:t>‹Nº›</a:t>
            </a:fld>
            <a:endParaRPr lang="es-CL"/>
          </a:p>
        </p:txBody>
      </p:sp>
    </p:spTree>
    <p:extLst>
      <p:ext uri="{BB962C8B-B14F-4D97-AF65-F5344CB8AC3E}">
        <p14:creationId xmlns:p14="http://schemas.microsoft.com/office/powerpoint/2010/main" val="1391250960"/>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type="vertTx" preserve="1">
  <p:cSld name="Título y texto vertical">
    <p:spTree>
      <p:nvGrpSpPr>
        <p:cNvPr id="1" name=""/>
        <p:cNvGrpSpPr/>
        <p:nvPr/>
      </p:nvGrpSpPr>
      <p:grpSpPr>
        <a:xfrm>
          <a:off x="0" y="0"/>
          <a:ext cx="0" cy="0"/>
          <a:chOff x="0" y="0"/>
          <a:chExt cx="0" cy="0"/>
        </a:xfrm>
      </p:grpSpPr>
      <p:sp>
        <p:nvSpPr>
          <p:cNvPr id="2" name="Título 1">
            <a:extLst>
              <a:ext uri="{FF2B5EF4-FFF2-40B4-BE49-F238E27FC236}">
                <a16:creationId xmlns:a16="http://schemas.microsoft.com/office/drawing/2014/main" id="{BE783168-445F-6788-12EE-61D01C446F3F}"/>
              </a:ext>
            </a:extLst>
          </p:cNvPr>
          <p:cNvSpPr>
            <a:spLocks noGrp="1"/>
          </p:cNvSpPr>
          <p:nvPr>
            <p:ph type="title"/>
          </p:nvPr>
        </p:nvSpPr>
        <p:spPr/>
        <p:txBody>
          <a:bodyPr/>
          <a:lstStyle/>
          <a:p>
            <a:r>
              <a:rPr lang="es-ES"/>
              <a:t>Haga clic para modificar el estilo de título del patrón</a:t>
            </a:r>
            <a:endParaRPr lang="es-CL"/>
          </a:p>
        </p:txBody>
      </p:sp>
      <p:sp>
        <p:nvSpPr>
          <p:cNvPr id="3" name="Marcador de texto vertical 2">
            <a:extLst>
              <a:ext uri="{FF2B5EF4-FFF2-40B4-BE49-F238E27FC236}">
                <a16:creationId xmlns:a16="http://schemas.microsoft.com/office/drawing/2014/main" id="{C6336CEC-EF38-A513-D3C6-AE203F5F1C18}"/>
              </a:ext>
            </a:extLst>
          </p:cNvPr>
          <p:cNvSpPr>
            <a:spLocks noGrp="1"/>
          </p:cNvSpPr>
          <p:nvPr>
            <p:ph type="body" orient="vert" idx="1"/>
          </p:nvPr>
        </p:nvSpPr>
        <p:spPr/>
        <p:txBody>
          <a:bodyPr vert="eaVert"/>
          <a:lstStyle/>
          <a:p>
            <a:pPr lvl="0"/>
            <a:r>
              <a:rPr lang="es-ES"/>
              <a:t>Haga clic para modificar los estilos de texto del patrón</a:t>
            </a:r>
          </a:p>
          <a:p>
            <a:pPr lvl="1"/>
            <a:r>
              <a:rPr lang="es-ES"/>
              <a:t>Segundo nivel</a:t>
            </a:r>
          </a:p>
          <a:p>
            <a:pPr lvl="2"/>
            <a:r>
              <a:rPr lang="es-ES"/>
              <a:t>Tercer nivel</a:t>
            </a:r>
          </a:p>
          <a:p>
            <a:pPr lvl="3"/>
            <a:r>
              <a:rPr lang="es-ES"/>
              <a:t>Cuarto nivel</a:t>
            </a:r>
          </a:p>
          <a:p>
            <a:pPr lvl="4"/>
            <a:r>
              <a:rPr lang="es-ES"/>
              <a:t>Quinto nivel</a:t>
            </a:r>
            <a:endParaRPr lang="es-CL"/>
          </a:p>
        </p:txBody>
      </p:sp>
      <p:sp>
        <p:nvSpPr>
          <p:cNvPr id="4" name="Marcador de fecha 3">
            <a:extLst>
              <a:ext uri="{FF2B5EF4-FFF2-40B4-BE49-F238E27FC236}">
                <a16:creationId xmlns:a16="http://schemas.microsoft.com/office/drawing/2014/main" id="{136D6AB2-D523-5A7B-E850-FC7E43DD475C}"/>
              </a:ext>
            </a:extLst>
          </p:cNvPr>
          <p:cNvSpPr>
            <a:spLocks noGrp="1"/>
          </p:cNvSpPr>
          <p:nvPr>
            <p:ph type="dt" sz="half" idx="10"/>
          </p:nvPr>
        </p:nvSpPr>
        <p:spPr/>
        <p:txBody>
          <a:bodyPr/>
          <a:lstStyle/>
          <a:p>
            <a:fld id="{63B31F4D-F315-4D96-8CD6-9F3A39A75EA3}" type="datetimeFigureOut">
              <a:rPr lang="es-CL" smtClean="0"/>
              <a:t>10-01-2024</a:t>
            </a:fld>
            <a:endParaRPr lang="es-CL"/>
          </a:p>
        </p:txBody>
      </p:sp>
      <p:sp>
        <p:nvSpPr>
          <p:cNvPr id="5" name="Marcador de pie de página 4">
            <a:extLst>
              <a:ext uri="{FF2B5EF4-FFF2-40B4-BE49-F238E27FC236}">
                <a16:creationId xmlns:a16="http://schemas.microsoft.com/office/drawing/2014/main" id="{E728C27A-16A7-D03D-DF17-09F3AF1B8FC2}"/>
              </a:ext>
            </a:extLst>
          </p:cNvPr>
          <p:cNvSpPr>
            <a:spLocks noGrp="1"/>
          </p:cNvSpPr>
          <p:nvPr>
            <p:ph type="ftr" sz="quarter" idx="11"/>
          </p:nvPr>
        </p:nvSpPr>
        <p:spPr/>
        <p:txBody>
          <a:bodyPr/>
          <a:lstStyle/>
          <a:p>
            <a:endParaRPr lang="es-CL"/>
          </a:p>
        </p:txBody>
      </p:sp>
      <p:sp>
        <p:nvSpPr>
          <p:cNvPr id="6" name="Marcador de número de diapositiva 5">
            <a:extLst>
              <a:ext uri="{FF2B5EF4-FFF2-40B4-BE49-F238E27FC236}">
                <a16:creationId xmlns:a16="http://schemas.microsoft.com/office/drawing/2014/main" id="{BACDE9E6-29BA-7136-475D-8CDF92378EC4}"/>
              </a:ext>
            </a:extLst>
          </p:cNvPr>
          <p:cNvSpPr>
            <a:spLocks noGrp="1"/>
          </p:cNvSpPr>
          <p:nvPr>
            <p:ph type="sldNum" sz="quarter" idx="12"/>
          </p:nvPr>
        </p:nvSpPr>
        <p:spPr/>
        <p:txBody>
          <a:bodyPr/>
          <a:lstStyle/>
          <a:p>
            <a:fld id="{7B9A2886-3DAA-43ED-AC4F-06131D4C273F}" type="slidenum">
              <a:rPr lang="es-CL" smtClean="0"/>
              <a:t>‹Nº›</a:t>
            </a:fld>
            <a:endParaRPr lang="es-CL"/>
          </a:p>
        </p:txBody>
      </p:sp>
    </p:spTree>
    <p:extLst>
      <p:ext uri="{BB962C8B-B14F-4D97-AF65-F5344CB8AC3E}">
        <p14:creationId xmlns:p14="http://schemas.microsoft.com/office/powerpoint/2010/main" val="2986415718"/>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type="vertTitleAndTx" preserve="1">
  <p:cSld name="Título vertical y texto">
    <p:spTree>
      <p:nvGrpSpPr>
        <p:cNvPr id="1" name=""/>
        <p:cNvGrpSpPr/>
        <p:nvPr/>
      </p:nvGrpSpPr>
      <p:grpSpPr>
        <a:xfrm>
          <a:off x="0" y="0"/>
          <a:ext cx="0" cy="0"/>
          <a:chOff x="0" y="0"/>
          <a:chExt cx="0" cy="0"/>
        </a:xfrm>
      </p:grpSpPr>
      <p:sp>
        <p:nvSpPr>
          <p:cNvPr id="2" name="Título vertical 1">
            <a:extLst>
              <a:ext uri="{FF2B5EF4-FFF2-40B4-BE49-F238E27FC236}">
                <a16:creationId xmlns:a16="http://schemas.microsoft.com/office/drawing/2014/main" id="{C9CC63F0-9C11-84CB-33B7-31E63BC19CAF}"/>
              </a:ext>
            </a:extLst>
          </p:cNvPr>
          <p:cNvSpPr>
            <a:spLocks noGrp="1"/>
          </p:cNvSpPr>
          <p:nvPr>
            <p:ph type="title" orient="vert"/>
          </p:nvPr>
        </p:nvSpPr>
        <p:spPr>
          <a:xfrm>
            <a:off x="8724900" y="365125"/>
            <a:ext cx="2628900" cy="5811838"/>
          </a:xfrm>
        </p:spPr>
        <p:txBody>
          <a:bodyPr vert="eaVert"/>
          <a:lstStyle/>
          <a:p>
            <a:r>
              <a:rPr lang="es-ES"/>
              <a:t>Haga clic para modificar el estilo de título del patrón</a:t>
            </a:r>
            <a:endParaRPr lang="es-CL"/>
          </a:p>
        </p:txBody>
      </p:sp>
      <p:sp>
        <p:nvSpPr>
          <p:cNvPr id="3" name="Marcador de texto vertical 2">
            <a:extLst>
              <a:ext uri="{FF2B5EF4-FFF2-40B4-BE49-F238E27FC236}">
                <a16:creationId xmlns:a16="http://schemas.microsoft.com/office/drawing/2014/main" id="{3DD90773-7F19-1C39-68BA-48038A450E82}"/>
              </a:ext>
            </a:extLst>
          </p:cNvPr>
          <p:cNvSpPr>
            <a:spLocks noGrp="1"/>
          </p:cNvSpPr>
          <p:nvPr>
            <p:ph type="body" orient="vert" idx="1"/>
          </p:nvPr>
        </p:nvSpPr>
        <p:spPr>
          <a:xfrm>
            <a:off x="838200" y="365125"/>
            <a:ext cx="7734300" cy="5811838"/>
          </a:xfrm>
        </p:spPr>
        <p:txBody>
          <a:bodyPr vert="eaVert"/>
          <a:lstStyle/>
          <a:p>
            <a:pPr lvl="0"/>
            <a:r>
              <a:rPr lang="es-ES"/>
              <a:t>Haga clic para modificar los estilos de texto del patrón</a:t>
            </a:r>
          </a:p>
          <a:p>
            <a:pPr lvl="1"/>
            <a:r>
              <a:rPr lang="es-ES"/>
              <a:t>Segundo nivel</a:t>
            </a:r>
          </a:p>
          <a:p>
            <a:pPr lvl="2"/>
            <a:r>
              <a:rPr lang="es-ES"/>
              <a:t>Tercer nivel</a:t>
            </a:r>
          </a:p>
          <a:p>
            <a:pPr lvl="3"/>
            <a:r>
              <a:rPr lang="es-ES"/>
              <a:t>Cuarto nivel</a:t>
            </a:r>
          </a:p>
          <a:p>
            <a:pPr lvl="4"/>
            <a:r>
              <a:rPr lang="es-ES"/>
              <a:t>Quinto nivel</a:t>
            </a:r>
            <a:endParaRPr lang="es-CL"/>
          </a:p>
        </p:txBody>
      </p:sp>
      <p:sp>
        <p:nvSpPr>
          <p:cNvPr id="4" name="Marcador de fecha 3">
            <a:extLst>
              <a:ext uri="{FF2B5EF4-FFF2-40B4-BE49-F238E27FC236}">
                <a16:creationId xmlns:a16="http://schemas.microsoft.com/office/drawing/2014/main" id="{4FCF8600-17A6-85BA-2C6A-0F15F09E4AC8}"/>
              </a:ext>
            </a:extLst>
          </p:cNvPr>
          <p:cNvSpPr>
            <a:spLocks noGrp="1"/>
          </p:cNvSpPr>
          <p:nvPr>
            <p:ph type="dt" sz="half" idx="10"/>
          </p:nvPr>
        </p:nvSpPr>
        <p:spPr/>
        <p:txBody>
          <a:bodyPr/>
          <a:lstStyle/>
          <a:p>
            <a:fld id="{63B31F4D-F315-4D96-8CD6-9F3A39A75EA3}" type="datetimeFigureOut">
              <a:rPr lang="es-CL" smtClean="0"/>
              <a:t>10-01-2024</a:t>
            </a:fld>
            <a:endParaRPr lang="es-CL"/>
          </a:p>
        </p:txBody>
      </p:sp>
      <p:sp>
        <p:nvSpPr>
          <p:cNvPr id="5" name="Marcador de pie de página 4">
            <a:extLst>
              <a:ext uri="{FF2B5EF4-FFF2-40B4-BE49-F238E27FC236}">
                <a16:creationId xmlns:a16="http://schemas.microsoft.com/office/drawing/2014/main" id="{93C50A7C-E40E-9233-857B-240580932C27}"/>
              </a:ext>
            </a:extLst>
          </p:cNvPr>
          <p:cNvSpPr>
            <a:spLocks noGrp="1"/>
          </p:cNvSpPr>
          <p:nvPr>
            <p:ph type="ftr" sz="quarter" idx="11"/>
          </p:nvPr>
        </p:nvSpPr>
        <p:spPr/>
        <p:txBody>
          <a:bodyPr/>
          <a:lstStyle/>
          <a:p>
            <a:endParaRPr lang="es-CL"/>
          </a:p>
        </p:txBody>
      </p:sp>
      <p:sp>
        <p:nvSpPr>
          <p:cNvPr id="6" name="Marcador de número de diapositiva 5">
            <a:extLst>
              <a:ext uri="{FF2B5EF4-FFF2-40B4-BE49-F238E27FC236}">
                <a16:creationId xmlns:a16="http://schemas.microsoft.com/office/drawing/2014/main" id="{10170E01-0A6D-5B03-6996-94AC99679F69}"/>
              </a:ext>
            </a:extLst>
          </p:cNvPr>
          <p:cNvSpPr>
            <a:spLocks noGrp="1"/>
          </p:cNvSpPr>
          <p:nvPr>
            <p:ph type="sldNum" sz="quarter" idx="12"/>
          </p:nvPr>
        </p:nvSpPr>
        <p:spPr/>
        <p:txBody>
          <a:bodyPr/>
          <a:lstStyle/>
          <a:p>
            <a:fld id="{7B9A2886-3DAA-43ED-AC4F-06131D4C273F}" type="slidenum">
              <a:rPr lang="es-CL" smtClean="0"/>
              <a:t>‹Nº›</a:t>
            </a:fld>
            <a:endParaRPr lang="es-CL"/>
          </a:p>
        </p:txBody>
      </p:sp>
    </p:spTree>
    <p:extLst>
      <p:ext uri="{BB962C8B-B14F-4D97-AF65-F5344CB8AC3E}">
        <p14:creationId xmlns:p14="http://schemas.microsoft.com/office/powerpoint/2010/main" val="3408624561"/>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19.xml"/><Relationship Id="rId3" Type="http://schemas.openxmlformats.org/officeDocument/2006/relationships/slideLayout" Target="../slideLayouts/slideLayout14.xml"/><Relationship Id="rId7" Type="http://schemas.openxmlformats.org/officeDocument/2006/relationships/slideLayout" Target="../slideLayouts/slideLayout18.xml"/><Relationship Id="rId12" Type="http://schemas.openxmlformats.org/officeDocument/2006/relationships/theme" Target="../theme/theme2.xml"/><Relationship Id="rId2" Type="http://schemas.openxmlformats.org/officeDocument/2006/relationships/slideLayout" Target="../slideLayouts/slideLayout13.xml"/><Relationship Id="rId1" Type="http://schemas.openxmlformats.org/officeDocument/2006/relationships/slideLayout" Target="../slideLayouts/slideLayout12.xml"/><Relationship Id="rId6" Type="http://schemas.openxmlformats.org/officeDocument/2006/relationships/slideLayout" Target="../slideLayouts/slideLayout17.xml"/><Relationship Id="rId11" Type="http://schemas.openxmlformats.org/officeDocument/2006/relationships/slideLayout" Target="../slideLayouts/slideLayout22.xml"/><Relationship Id="rId5" Type="http://schemas.openxmlformats.org/officeDocument/2006/relationships/slideLayout" Target="../slideLayouts/slideLayout16.xml"/><Relationship Id="rId10" Type="http://schemas.openxmlformats.org/officeDocument/2006/relationships/slideLayout" Target="../slideLayouts/slideLayout21.xml"/><Relationship Id="rId4" Type="http://schemas.openxmlformats.org/officeDocument/2006/relationships/slideLayout" Target="../slideLayouts/slideLayout15.xml"/><Relationship Id="rId9" Type="http://schemas.openxmlformats.org/officeDocument/2006/relationships/slideLayout" Target="../slideLayouts/slideLayout20.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Marcador de título 1">
            <a:extLst>
              <a:ext uri="{FF2B5EF4-FFF2-40B4-BE49-F238E27FC236}">
                <a16:creationId xmlns:a16="http://schemas.microsoft.com/office/drawing/2014/main" id="{C157CE24-4600-1F62-7564-78C6047D0B1F}"/>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s-ES"/>
              <a:t>Haga clic para modificar el estilo de título del patrón</a:t>
            </a:r>
            <a:endParaRPr lang="es-CL"/>
          </a:p>
        </p:txBody>
      </p:sp>
      <p:sp>
        <p:nvSpPr>
          <p:cNvPr id="3" name="Marcador de texto 2">
            <a:extLst>
              <a:ext uri="{FF2B5EF4-FFF2-40B4-BE49-F238E27FC236}">
                <a16:creationId xmlns:a16="http://schemas.microsoft.com/office/drawing/2014/main" id="{D83527D9-0204-DC81-0C69-62FE1FAD8F92}"/>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s-ES"/>
              <a:t>Haga clic para modificar los estilos de texto del patrón</a:t>
            </a:r>
          </a:p>
          <a:p>
            <a:pPr lvl="1"/>
            <a:r>
              <a:rPr lang="es-ES"/>
              <a:t>Segundo nivel</a:t>
            </a:r>
          </a:p>
          <a:p>
            <a:pPr lvl="2"/>
            <a:r>
              <a:rPr lang="es-ES"/>
              <a:t>Tercer nivel</a:t>
            </a:r>
          </a:p>
          <a:p>
            <a:pPr lvl="3"/>
            <a:r>
              <a:rPr lang="es-ES"/>
              <a:t>Cuarto nivel</a:t>
            </a:r>
          </a:p>
          <a:p>
            <a:pPr lvl="4"/>
            <a:r>
              <a:rPr lang="es-ES"/>
              <a:t>Quinto nivel</a:t>
            </a:r>
            <a:endParaRPr lang="es-CL"/>
          </a:p>
        </p:txBody>
      </p:sp>
      <p:sp>
        <p:nvSpPr>
          <p:cNvPr id="4" name="Marcador de fecha 3">
            <a:extLst>
              <a:ext uri="{FF2B5EF4-FFF2-40B4-BE49-F238E27FC236}">
                <a16:creationId xmlns:a16="http://schemas.microsoft.com/office/drawing/2014/main" id="{AB24CE07-6738-78E9-98C5-C396F3D4EFA2}"/>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6428E741-D354-CD44-AA85-3686295539A2}" type="datetimeFigureOut">
              <a:rPr lang="es-CL" smtClean="0"/>
              <a:t>10-01-2024</a:t>
            </a:fld>
            <a:endParaRPr lang="es-CL"/>
          </a:p>
        </p:txBody>
      </p:sp>
      <p:sp>
        <p:nvSpPr>
          <p:cNvPr id="5" name="Marcador de pie de página 4">
            <a:extLst>
              <a:ext uri="{FF2B5EF4-FFF2-40B4-BE49-F238E27FC236}">
                <a16:creationId xmlns:a16="http://schemas.microsoft.com/office/drawing/2014/main" id="{FC543600-6CD7-C510-39B7-6AB9913DFC05}"/>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s-CL"/>
          </a:p>
        </p:txBody>
      </p:sp>
      <p:sp>
        <p:nvSpPr>
          <p:cNvPr id="6" name="Marcador de número de diapositiva 5">
            <a:extLst>
              <a:ext uri="{FF2B5EF4-FFF2-40B4-BE49-F238E27FC236}">
                <a16:creationId xmlns:a16="http://schemas.microsoft.com/office/drawing/2014/main" id="{781EC26E-4E8B-B797-0F15-154E6E03AAEA}"/>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1770526C-AEAA-7248-8687-CE559E49E61D}" type="slidenum">
              <a:rPr lang="es-CL" smtClean="0"/>
              <a:t>‹Nº›</a:t>
            </a:fld>
            <a:endParaRPr lang="es-CL"/>
          </a:p>
        </p:txBody>
      </p:sp>
    </p:spTree>
    <p:extLst>
      <p:ext uri="{BB962C8B-B14F-4D97-AF65-F5344CB8AC3E}">
        <p14:creationId xmlns:p14="http://schemas.microsoft.com/office/powerpoint/2010/main" val="3671695920"/>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s-CL"/>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Pr>
        <a:solidFill>
          <a:srgbClr val="F6F6F6"/>
        </a:solidFill>
        <a:effectLst/>
      </p:bgPr>
    </p:bg>
    <p:spTree>
      <p:nvGrpSpPr>
        <p:cNvPr id="1" name=""/>
        <p:cNvGrpSpPr/>
        <p:nvPr/>
      </p:nvGrpSpPr>
      <p:grpSpPr>
        <a:xfrm>
          <a:off x="0" y="0"/>
          <a:ext cx="0" cy="0"/>
          <a:chOff x="0" y="0"/>
          <a:chExt cx="0" cy="0"/>
        </a:xfrm>
      </p:grpSpPr>
      <p:sp>
        <p:nvSpPr>
          <p:cNvPr id="2" name="Marcador de título 1">
            <a:extLst>
              <a:ext uri="{FF2B5EF4-FFF2-40B4-BE49-F238E27FC236}">
                <a16:creationId xmlns:a16="http://schemas.microsoft.com/office/drawing/2014/main" id="{7E0F0E90-370A-237E-63A7-1494D310CD6A}"/>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s-ES"/>
              <a:t>Haga clic para modificar el estilo de título del patrón</a:t>
            </a:r>
            <a:endParaRPr lang="es-CL"/>
          </a:p>
        </p:txBody>
      </p:sp>
      <p:sp>
        <p:nvSpPr>
          <p:cNvPr id="3" name="Marcador de texto 2">
            <a:extLst>
              <a:ext uri="{FF2B5EF4-FFF2-40B4-BE49-F238E27FC236}">
                <a16:creationId xmlns:a16="http://schemas.microsoft.com/office/drawing/2014/main" id="{81FCA00D-F21A-CCEF-C25B-07CDD1321ECF}"/>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s-ES"/>
              <a:t>Haga clic para modificar los estilos de texto del patrón</a:t>
            </a:r>
          </a:p>
          <a:p>
            <a:pPr lvl="1"/>
            <a:r>
              <a:rPr lang="es-ES"/>
              <a:t>Segundo nivel</a:t>
            </a:r>
          </a:p>
          <a:p>
            <a:pPr lvl="2"/>
            <a:r>
              <a:rPr lang="es-ES"/>
              <a:t>Tercer nivel</a:t>
            </a:r>
          </a:p>
          <a:p>
            <a:pPr lvl="3"/>
            <a:r>
              <a:rPr lang="es-ES"/>
              <a:t>Cuarto nivel</a:t>
            </a:r>
          </a:p>
          <a:p>
            <a:pPr lvl="4"/>
            <a:r>
              <a:rPr lang="es-ES"/>
              <a:t>Quinto nivel</a:t>
            </a:r>
            <a:endParaRPr lang="es-CL"/>
          </a:p>
        </p:txBody>
      </p:sp>
      <p:sp>
        <p:nvSpPr>
          <p:cNvPr id="4" name="Marcador de fecha 3">
            <a:extLst>
              <a:ext uri="{FF2B5EF4-FFF2-40B4-BE49-F238E27FC236}">
                <a16:creationId xmlns:a16="http://schemas.microsoft.com/office/drawing/2014/main" id="{3A70EF09-510E-9CB7-DE03-BF364A04DDB8}"/>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63B31F4D-F315-4D96-8CD6-9F3A39A75EA3}" type="datetimeFigureOut">
              <a:rPr lang="es-CL" smtClean="0"/>
              <a:t>10-01-2024</a:t>
            </a:fld>
            <a:endParaRPr lang="es-CL"/>
          </a:p>
        </p:txBody>
      </p:sp>
      <p:sp>
        <p:nvSpPr>
          <p:cNvPr id="5" name="Marcador de pie de página 4">
            <a:extLst>
              <a:ext uri="{FF2B5EF4-FFF2-40B4-BE49-F238E27FC236}">
                <a16:creationId xmlns:a16="http://schemas.microsoft.com/office/drawing/2014/main" id="{DE6F3723-98E2-AA6C-2743-CCD7F697F81E}"/>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s-CL"/>
          </a:p>
        </p:txBody>
      </p:sp>
      <p:sp>
        <p:nvSpPr>
          <p:cNvPr id="6" name="Marcador de número de diapositiva 5">
            <a:extLst>
              <a:ext uri="{FF2B5EF4-FFF2-40B4-BE49-F238E27FC236}">
                <a16:creationId xmlns:a16="http://schemas.microsoft.com/office/drawing/2014/main" id="{7D2BE6DA-308B-E209-05D0-84E8F4727072}"/>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7B9A2886-3DAA-43ED-AC4F-06131D4C273F}" type="slidenum">
              <a:rPr lang="es-CL" smtClean="0"/>
              <a:t>‹Nº›</a:t>
            </a:fld>
            <a:endParaRPr lang="es-CL"/>
          </a:p>
        </p:txBody>
      </p:sp>
    </p:spTree>
    <p:extLst>
      <p:ext uri="{BB962C8B-B14F-4D97-AF65-F5344CB8AC3E}">
        <p14:creationId xmlns:p14="http://schemas.microsoft.com/office/powerpoint/2010/main" val="1875886256"/>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s-CL"/>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png"/><Relationship Id="rId1" Type="http://schemas.openxmlformats.org/officeDocument/2006/relationships/slideLayout" Target="../slideLayouts/slideLayout1.xml"/><Relationship Id="rId4" Type="http://schemas.openxmlformats.org/officeDocument/2006/relationships/image" Target="../media/image3.svg"/></Relationships>
</file>

<file path=ppt/slides/_rels/slide2.xml.rels><?xml version="1.0" encoding="UTF-8" standalone="yes"?>
<Relationships xmlns="http://schemas.openxmlformats.org/package/2006/relationships"><Relationship Id="rId3" Type="http://schemas.openxmlformats.org/officeDocument/2006/relationships/image" Target="../media/image3.svg"/><Relationship Id="rId2" Type="http://schemas.openxmlformats.org/officeDocument/2006/relationships/image" Target="../media/image2.png"/><Relationship Id="rId1" Type="http://schemas.openxmlformats.org/officeDocument/2006/relationships/slideLayout" Target="../slideLayouts/slideLayout1.xml"/><Relationship Id="rId5" Type="http://schemas.openxmlformats.org/officeDocument/2006/relationships/image" Target="../media/image5.png"/><Relationship Id="rId4" Type="http://schemas.openxmlformats.org/officeDocument/2006/relationships/image" Target="../media/image4.png"/></Relationships>
</file>

<file path=ppt/slides/_rels/slide3.xml.rels><?xml version="1.0" encoding="UTF-8" standalone="yes"?>
<Relationships xmlns="http://schemas.openxmlformats.org/package/2006/relationships"><Relationship Id="rId3" Type="http://schemas.openxmlformats.org/officeDocument/2006/relationships/image" Target="../media/image3.svg"/><Relationship Id="rId2" Type="http://schemas.openxmlformats.org/officeDocument/2006/relationships/image" Target="../media/image2.png"/><Relationship Id="rId1" Type="http://schemas.openxmlformats.org/officeDocument/2006/relationships/slideLayout" Target="../slideLayouts/slideLayout1.xml"/></Relationships>
</file>

<file path=ppt/slides/_rels/slide4.xml.rels><?xml version="1.0" encoding="UTF-8" standalone="yes"?>
<Relationships xmlns="http://schemas.openxmlformats.org/package/2006/relationships"><Relationship Id="rId3" Type="http://schemas.openxmlformats.org/officeDocument/2006/relationships/image" Target="../media/image3.svg"/><Relationship Id="rId2" Type="http://schemas.openxmlformats.org/officeDocument/2006/relationships/image" Target="../media/image2.png"/><Relationship Id="rId1" Type="http://schemas.openxmlformats.org/officeDocument/2006/relationships/slideLayout" Target="../slideLayouts/slideLayout1.xml"/></Relationships>
</file>

<file path=ppt/slides/_rels/slide5.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5.png"/><Relationship Id="rId1" Type="http://schemas.openxmlformats.org/officeDocument/2006/relationships/slideLayout" Target="../slideLayouts/slideLayout1.xml"/><Relationship Id="rId5" Type="http://schemas.openxmlformats.org/officeDocument/2006/relationships/image" Target="../media/image6.png"/><Relationship Id="rId4" Type="http://schemas.openxmlformats.org/officeDocument/2006/relationships/image" Target="../media/image3.svg"/></Relationships>
</file>

<file path=ppt/slides/_rels/slide6.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7.png"/><Relationship Id="rId1" Type="http://schemas.openxmlformats.org/officeDocument/2006/relationships/slideLayout" Target="../slideLayouts/slideLayout1.xml"/><Relationship Id="rId5" Type="http://schemas.openxmlformats.org/officeDocument/2006/relationships/image" Target="../media/image5.png"/><Relationship Id="rId4" Type="http://schemas.openxmlformats.org/officeDocument/2006/relationships/image" Target="../media/image3.svg"/></Relationships>
</file>

<file path=ppt/slides/_rels/slide7.xml.rels><?xml version="1.0" encoding="UTF-8" standalone="yes"?>
<Relationships xmlns="http://schemas.openxmlformats.org/package/2006/relationships"><Relationship Id="rId13" Type="http://schemas.openxmlformats.org/officeDocument/2006/relationships/image" Target="../media/image18.jpeg"/><Relationship Id="rId18" Type="http://schemas.openxmlformats.org/officeDocument/2006/relationships/image" Target="../media/image22.jpeg"/><Relationship Id="rId26" Type="http://schemas.openxmlformats.org/officeDocument/2006/relationships/image" Target="../media/image30.jpeg"/><Relationship Id="rId39" Type="http://schemas.openxmlformats.org/officeDocument/2006/relationships/image" Target="../media/image43.png"/><Relationship Id="rId21" Type="http://schemas.openxmlformats.org/officeDocument/2006/relationships/image" Target="../media/image25.png"/><Relationship Id="rId34" Type="http://schemas.openxmlformats.org/officeDocument/2006/relationships/image" Target="../media/image38.png"/><Relationship Id="rId42" Type="http://schemas.openxmlformats.org/officeDocument/2006/relationships/image" Target="../media/image46.jpeg"/><Relationship Id="rId47" Type="http://schemas.openxmlformats.org/officeDocument/2006/relationships/image" Target="../media/image51.png"/><Relationship Id="rId50" Type="http://schemas.openxmlformats.org/officeDocument/2006/relationships/image" Target="../media/image54.jpeg"/><Relationship Id="rId55" Type="http://schemas.openxmlformats.org/officeDocument/2006/relationships/image" Target="../media/image59.jpeg"/><Relationship Id="rId7" Type="http://schemas.openxmlformats.org/officeDocument/2006/relationships/image" Target="../media/image12.png"/><Relationship Id="rId2" Type="http://schemas.openxmlformats.org/officeDocument/2006/relationships/notesSlide" Target="../notesSlides/notesSlide1.xml"/><Relationship Id="rId16" Type="http://schemas.openxmlformats.org/officeDocument/2006/relationships/image" Target="../media/image20.jpeg"/><Relationship Id="rId29" Type="http://schemas.openxmlformats.org/officeDocument/2006/relationships/image" Target="../media/image33.png"/><Relationship Id="rId11" Type="http://schemas.openxmlformats.org/officeDocument/2006/relationships/image" Target="../media/image16.png"/><Relationship Id="rId24" Type="http://schemas.openxmlformats.org/officeDocument/2006/relationships/image" Target="../media/image28.png"/><Relationship Id="rId32" Type="http://schemas.openxmlformats.org/officeDocument/2006/relationships/image" Target="../media/image36.png"/><Relationship Id="rId37" Type="http://schemas.openxmlformats.org/officeDocument/2006/relationships/image" Target="../media/image41.png"/><Relationship Id="rId40" Type="http://schemas.openxmlformats.org/officeDocument/2006/relationships/image" Target="../media/image44.png"/><Relationship Id="rId45" Type="http://schemas.openxmlformats.org/officeDocument/2006/relationships/image" Target="../media/image49.png"/><Relationship Id="rId53" Type="http://schemas.openxmlformats.org/officeDocument/2006/relationships/image" Target="../media/image57.png"/><Relationship Id="rId58" Type="http://schemas.openxmlformats.org/officeDocument/2006/relationships/image" Target="../media/image3.svg"/><Relationship Id="rId5" Type="http://schemas.openxmlformats.org/officeDocument/2006/relationships/image" Target="../media/image10.png"/><Relationship Id="rId19" Type="http://schemas.openxmlformats.org/officeDocument/2006/relationships/image" Target="../media/image23.jpeg"/><Relationship Id="rId4" Type="http://schemas.openxmlformats.org/officeDocument/2006/relationships/image" Target="../media/image9.png"/><Relationship Id="rId9" Type="http://schemas.openxmlformats.org/officeDocument/2006/relationships/image" Target="../media/image14.png"/><Relationship Id="rId14" Type="http://schemas.openxmlformats.org/officeDocument/2006/relationships/image" Target="../media/image19.png"/><Relationship Id="rId22" Type="http://schemas.openxmlformats.org/officeDocument/2006/relationships/image" Target="../media/image26.png"/><Relationship Id="rId27" Type="http://schemas.openxmlformats.org/officeDocument/2006/relationships/image" Target="../media/image31.png"/><Relationship Id="rId30" Type="http://schemas.openxmlformats.org/officeDocument/2006/relationships/image" Target="../media/image34.png"/><Relationship Id="rId35" Type="http://schemas.openxmlformats.org/officeDocument/2006/relationships/image" Target="../media/image39.png"/><Relationship Id="rId43" Type="http://schemas.openxmlformats.org/officeDocument/2006/relationships/image" Target="../media/image47.png"/><Relationship Id="rId48" Type="http://schemas.openxmlformats.org/officeDocument/2006/relationships/image" Target="../media/image52.gif"/><Relationship Id="rId56" Type="http://schemas.openxmlformats.org/officeDocument/2006/relationships/image" Target="../media/image60.png"/><Relationship Id="rId8" Type="http://schemas.openxmlformats.org/officeDocument/2006/relationships/image" Target="../media/image13.png"/><Relationship Id="rId51" Type="http://schemas.openxmlformats.org/officeDocument/2006/relationships/image" Target="../media/image55.png"/><Relationship Id="rId3" Type="http://schemas.openxmlformats.org/officeDocument/2006/relationships/image" Target="../media/image8.png"/><Relationship Id="rId12" Type="http://schemas.openxmlformats.org/officeDocument/2006/relationships/image" Target="../media/image17.jpeg"/><Relationship Id="rId17" Type="http://schemas.openxmlformats.org/officeDocument/2006/relationships/image" Target="../media/image21.jpeg"/><Relationship Id="rId25" Type="http://schemas.openxmlformats.org/officeDocument/2006/relationships/image" Target="../media/image29.png"/><Relationship Id="rId33" Type="http://schemas.openxmlformats.org/officeDocument/2006/relationships/image" Target="../media/image37.png"/><Relationship Id="rId38" Type="http://schemas.openxmlformats.org/officeDocument/2006/relationships/image" Target="../media/image42.png"/><Relationship Id="rId46" Type="http://schemas.openxmlformats.org/officeDocument/2006/relationships/image" Target="../media/image50.png"/><Relationship Id="rId20" Type="http://schemas.openxmlformats.org/officeDocument/2006/relationships/image" Target="../media/image24.jpeg"/><Relationship Id="rId41" Type="http://schemas.openxmlformats.org/officeDocument/2006/relationships/image" Target="../media/image45.jpeg"/><Relationship Id="rId54" Type="http://schemas.openxmlformats.org/officeDocument/2006/relationships/image" Target="../media/image58.png"/><Relationship Id="rId1" Type="http://schemas.openxmlformats.org/officeDocument/2006/relationships/slideLayout" Target="../slideLayouts/slideLayout7.xml"/><Relationship Id="rId6" Type="http://schemas.openxmlformats.org/officeDocument/2006/relationships/image" Target="../media/image11.png"/><Relationship Id="rId15" Type="http://schemas.microsoft.com/office/2007/relationships/hdphoto" Target="../media/hdphoto1.wdp"/><Relationship Id="rId23" Type="http://schemas.openxmlformats.org/officeDocument/2006/relationships/image" Target="../media/image27.png"/><Relationship Id="rId28" Type="http://schemas.openxmlformats.org/officeDocument/2006/relationships/image" Target="../media/image32.png"/><Relationship Id="rId36" Type="http://schemas.openxmlformats.org/officeDocument/2006/relationships/image" Target="../media/image40.png"/><Relationship Id="rId49" Type="http://schemas.openxmlformats.org/officeDocument/2006/relationships/image" Target="../media/image53.png"/><Relationship Id="rId57" Type="http://schemas.openxmlformats.org/officeDocument/2006/relationships/image" Target="../media/image2.png"/><Relationship Id="rId10" Type="http://schemas.openxmlformats.org/officeDocument/2006/relationships/image" Target="../media/image15.png"/><Relationship Id="rId31" Type="http://schemas.openxmlformats.org/officeDocument/2006/relationships/image" Target="../media/image35.png"/><Relationship Id="rId44" Type="http://schemas.openxmlformats.org/officeDocument/2006/relationships/image" Target="../media/image48.png"/><Relationship Id="rId52" Type="http://schemas.openxmlformats.org/officeDocument/2006/relationships/image" Target="../media/image56.png"/></Relationships>
</file>

<file path=ppt/slides/_rels/slide8.xml.rels><?xml version="1.0" encoding="UTF-8" standalone="yes"?>
<Relationships xmlns="http://schemas.openxmlformats.org/package/2006/relationships"><Relationship Id="rId13" Type="http://schemas.openxmlformats.org/officeDocument/2006/relationships/image" Target="../media/image72.png"/><Relationship Id="rId18" Type="http://schemas.openxmlformats.org/officeDocument/2006/relationships/image" Target="../media/image77.png"/><Relationship Id="rId26" Type="http://schemas.openxmlformats.org/officeDocument/2006/relationships/image" Target="../media/image85.png"/><Relationship Id="rId39" Type="http://schemas.openxmlformats.org/officeDocument/2006/relationships/image" Target="../media/image96.png"/><Relationship Id="rId21" Type="http://schemas.openxmlformats.org/officeDocument/2006/relationships/image" Target="../media/image80.png"/><Relationship Id="rId34" Type="http://schemas.openxmlformats.org/officeDocument/2006/relationships/image" Target="../media/image93.png"/><Relationship Id="rId7" Type="http://schemas.openxmlformats.org/officeDocument/2006/relationships/image" Target="../media/image66.png"/><Relationship Id="rId12" Type="http://schemas.openxmlformats.org/officeDocument/2006/relationships/image" Target="../media/image71.jpeg"/><Relationship Id="rId17" Type="http://schemas.openxmlformats.org/officeDocument/2006/relationships/image" Target="../media/image76.png"/><Relationship Id="rId25" Type="http://schemas.openxmlformats.org/officeDocument/2006/relationships/image" Target="../media/image84.png"/><Relationship Id="rId33" Type="http://schemas.openxmlformats.org/officeDocument/2006/relationships/image" Target="../media/image92.png"/><Relationship Id="rId38" Type="http://schemas.openxmlformats.org/officeDocument/2006/relationships/image" Target="../media/image3.svg"/><Relationship Id="rId2" Type="http://schemas.openxmlformats.org/officeDocument/2006/relationships/image" Target="../media/image61.jpeg"/><Relationship Id="rId16" Type="http://schemas.openxmlformats.org/officeDocument/2006/relationships/image" Target="../media/image75.jpeg"/><Relationship Id="rId20" Type="http://schemas.openxmlformats.org/officeDocument/2006/relationships/image" Target="../media/image79.png"/><Relationship Id="rId29" Type="http://schemas.openxmlformats.org/officeDocument/2006/relationships/image" Target="../media/image88.png"/><Relationship Id="rId1" Type="http://schemas.openxmlformats.org/officeDocument/2006/relationships/slideLayout" Target="../slideLayouts/slideLayout1.xml"/><Relationship Id="rId6" Type="http://schemas.openxmlformats.org/officeDocument/2006/relationships/image" Target="../media/image65.png"/><Relationship Id="rId11" Type="http://schemas.openxmlformats.org/officeDocument/2006/relationships/image" Target="../media/image70.png"/><Relationship Id="rId24" Type="http://schemas.openxmlformats.org/officeDocument/2006/relationships/image" Target="../media/image83.png"/><Relationship Id="rId32" Type="http://schemas.openxmlformats.org/officeDocument/2006/relationships/image" Target="../media/image91.png"/><Relationship Id="rId37" Type="http://schemas.openxmlformats.org/officeDocument/2006/relationships/image" Target="../media/image2.png"/><Relationship Id="rId5" Type="http://schemas.openxmlformats.org/officeDocument/2006/relationships/image" Target="../media/image64.jpeg"/><Relationship Id="rId15" Type="http://schemas.openxmlformats.org/officeDocument/2006/relationships/image" Target="../media/image74.jpeg"/><Relationship Id="rId23" Type="http://schemas.openxmlformats.org/officeDocument/2006/relationships/image" Target="../media/image82.png"/><Relationship Id="rId28" Type="http://schemas.openxmlformats.org/officeDocument/2006/relationships/image" Target="../media/image87.png"/><Relationship Id="rId36" Type="http://schemas.openxmlformats.org/officeDocument/2006/relationships/image" Target="../media/image95.png"/><Relationship Id="rId10" Type="http://schemas.openxmlformats.org/officeDocument/2006/relationships/image" Target="../media/image69.png"/><Relationship Id="rId19" Type="http://schemas.openxmlformats.org/officeDocument/2006/relationships/image" Target="../media/image78.jpeg"/><Relationship Id="rId31" Type="http://schemas.openxmlformats.org/officeDocument/2006/relationships/image" Target="../media/image90.png"/><Relationship Id="rId4" Type="http://schemas.openxmlformats.org/officeDocument/2006/relationships/image" Target="../media/image63.png"/><Relationship Id="rId9" Type="http://schemas.openxmlformats.org/officeDocument/2006/relationships/image" Target="../media/image68.jpeg"/><Relationship Id="rId14" Type="http://schemas.openxmlformats.org/officeDocument/2006/relationships/image" Target="../media/image73.png"/><Relationship Id="rId22" Type="http://schemas.openxmlformats.org/officeDocument/2006/relationships/image" Target="../media/image81.png"/><Relationship Id="rId27" Type="http://schemas.openxmlformats.org/officeDocument/2006/relationships/image" Target="../media/image86.png"/><Relationship Id="rId30" Type="http://schemas.openxmlformats.org/officeDocument/2006/relationships/image" Target="../media/image89.png"/><Relationship Id="rId35" Type="http://schemas.openxmlformats.org/officeDocument/2006/relationships/image" Target="../media/image94.png"/><Relationship Id="rId8" Type="http://schemas.openxmlformats.org/officeDocument/2006/relationships/image" Target="../media/image67.png"/><Relationship Id="rId3" Type="http://schemas.openxmlformats.org/officeDocument/2006/relationships/image" Target="../media/image62.png"/></Relationships>
</file>

<file path=ppt/slides/_rels/slide9.xml.rels><?xml version="1.0" encoding="UTF-8" standalone="yes"?>
<Relationships xmlns="http://schemas.openxmlformats.org/package/2006/relationships"><Relationship Id="rId8" Type="http://schemas.openxmlformats.org/officeDocument/2006/relationships/image" Target="../media/image103.png"/><Relationship Id="rId13" Type="http://schemas.openxmlformats.org/officeDocument/2006/relationships/image" Target="../media/image108.png"/><Relationship Id="rId18" Type="http://schemas.openxmlformats.org/officeDocument/2006/relationships/image" Target="../media/image113.png"/><Relationship Id="rId3" Type="http://schemas.openxmlformats.org/officeDocument/2006/relationships/image" Target="../media/image98.jpeg"/><Relationship Id="rId7" Type="http://schemas.openxmlformats.org/officeDocument/2006/relationships/image" Target="../media/image102.png"/><Relationship Id="rId12" Type="http://schemas.openxmlformats.org/officeDocument/2006/relationships/image" Target="../media/image107.png"/><Relationship Id="rId17" Type="http://schemas.openxmlformats.org/officeDocument/2006/relationships/image" Target="../media/image112.png"/><Relationship Id="rId2" Type="http://schemas.openxmlformats.org/officeDocument/2006/relationships/image" Target="../media/image97.jpeg"/><Relationship Id="rId16" Type="http://schemas.openxmlformats.org/officeDocument/2006/relationships/image" Target="../media/image111.png"/><Relationship Id="rId1" Type="http://schemas.openxmlformats.org/officeDocument/2006/relationships/slideLayout" Target="../slideLayouts/slideLayout1.xml"/><Relationship Id="rId6" Type="http://schemas.openxmlformats.org/officeDocument/2006/relationships/image" Target="../media/image101.png"/><Relationship Id="rId11" Type="http://schemas.openxmlformats.org/officeDocument/2006/relationships/image" Target="../media/image106.png"/><Relationship Id="rId5" Type="http://schemas.openxmlformats.org/officeDocument/2006/relationships/image" Target="../media/image100.png"/><Relationship Id="rId15" Type="http://schemas.openxmlformats.org/officeDocument/2006/relationships/image" Target="../media/image110.png"/><Relationship Id="rId10" Type="http://schemas.openxmlformats.org/officeDocument/2006/relationships/image" Target="../media/image105.png"/><Relationship Id="rId4" Type="http://schemas.openxmlformats.org/officeDocument/2006/relationships/image" Target="../media/image99.jpeg"/><Relationship Id="rId9" Type="http://schemas.openxmlformats.org/officeDocument/2006/relationships/image" Target="../media/image104.png"/><Relationship Id="rId14" Type="http://schemas.openxmlformats.org/officeDocument/2006/relationships/image" Target="../media/image109.png"/></Relationships>
</file>

<file path=ppt/slides/_rels/slide10.xml.rels><?xml version="1.0" encoding="UTF-8" standalone="yes"?>
<Relationships xmlns="http://schemas.openxmlformats.org/package/2006/relationships"><Relationship Id="rId3" Type="http://schemas.openxmlformats.org/officeDocument/2006/relationships/image" Target="../media/image115.png"/><Relationship Id="rId2" Type="http://schemas.openxmlformats.org/officeDocument/2006/relationships/image" Target="../media/image114.png"/><Relationship Id="rId1" Type="http://schemas.openxmlformats.org/officeDocument/2006/relationships/slideLayout" Target="../slideLayouts/slideLayout12.xml"/><Relationship Id="rId4" Type="http://schemas.openxmlformats.org/officeDocument/2006/relationships/image" Target="../media/image116.svg"/></Relationships>
</file>

<file path=ppt/slides/_rels/slide11.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2.xml"/><Relationship Id="rId1" Type="http://schemas.openxmlformats.org/officeDocument/2006/relationships/slideLayout" Target="../slideLayouts/slideLayout7.xml"/><Relationship Id="rId5" Type="http://schemas.openxmlformats.org/officeDocument/2006/relationships/image" Target="../media/image5.png"/><Relationship Id="rId4" Type="http://schemas.openxmlformats.org/officeDocument/2006/relationships/image" Target="../media/image3.svg"/></Relationships>
</file>

<file path=ppt/slides/_rels/slide12.xml.rels><?xml version="1.0" encoding="UTF-8" standalone="yes"?>
<Relationships xmlns="http://schemas.openxmlformats.org/package/2006/relationships"><Relationship Id="rId8" Type="http://schemas.openxmlformats.org/officeDocument/2006/relationships/image" Target="../media/image122.png"/><Relationship Id="rId3" Type="http://schemas.openxmlformats.org/officeDocument/2006/relationships/image" Target="../media/image117.png"/><Relationship Id="rId7" Type="http://schemas.openxmlformats.org/officeDocument/2006/relationships/image" Target="../media/image121.png"/><Relationship Id="rId2" Type="http://schemas.openxmlformats.org/officeDocument/2006/relationships/image" Target="../media/image5.png"/><Relationship Id="rId1" Type="http://schemas.openxmlformats.org/officeDocument/2006/relationships/slideLayout" Target="../slideLayouts/slideLayout1.xml"/><Relationship Id="rId6" Type="http://schemas.openxmlformats.org/officeDocument/2006/relationships/image" Target="../media/image120.png"/><Relationship Id="rId5" Type="http://schemas.openxmlformats.org/officeDocument/2006/relationships/image" Target="../media/image119.png"/><Relationship Id="rId4" Type="http://schemas.openxmlformats.org/officeDocument/2006/relationships/image" Target="../media/image118.png"/><Relationship Id="rId9" Type="http://schemas.openxmlformats.org/officeDocument/2006/relationships/image" Target="../media/image123.png"/></Relationships>
</file>

<file path=ppt/slides/_rels/slide13.xml.rels><?xml version="1.0" encoding="UTF-8" standalone="yes"?>
<Relationships xmlns="http://schemas.openxmlformats.org/package/2006/relationships"><Relationship Id="rId8" Type="http://schemas.openxmlformats.org/officeDocument/2006/relationships/image" Target="../media/image129.png"/><Relationship Id="rId13" Type="http://schemas.openxmlformats.org/officeDocument/2006/relationships/image" Target="../media/image103.png"/><Relationship Id="rId18" Type="http://schemas.openxmlformats.org/officeDocument/2006/relationships/image" Target="../media/image5.png"/><Relationship Id="rId3" Type="http://schemas.openxmlformats.org/officeDocument/2006/relationships/image" Target="../media/image124.jpeg"/><Relationship Id="rId7" Type="http://schemas.openxmlformats.org/officeDocument/2006/relationships/image" Target="../media/image128.jpeg"/><Relationship Id="rId12" Type="http://schemas.openxmlformats.org/officeDocument/2006/relationships/image" Target="../media/image102.png"/><Relationship Id="rId17" Type="http://schemas.openxmlformats.org/officeDocument/2006/relationships/image" Target="../media/image133.png"/><Relationship Id="rId2" Type="http://schemas.openxmlformats.org/officeDocument/2006/relationships/image" Target="../media/image99.jpeg"/><Relationship Id="rId16" Type="http://schemas.openxmlformats.org/officeDocument/2006/relationships/image" Target="../media/image106.png"/><Relationship Id="rId1" Type="http://schemas.openxmlformats.org/officeDocument/2006/relationships/slideLayout" Target="../slideLayouts/slideLayout7.xml"/><Relationship Id="rId6" Type="http://schemas.openxmlformats.org/officeDocument/2006/relationships/image" Target="../media/image127.jpeg"/><Relationship Id="rId11" Type="http://schemas.openxmlformats.org/officeDocument/2006/relationships/image" Target="../media/image132.png"/><Relationship Id="rId5" Type="http://schemas.openxmlformats.org/officeDocument/2006/relationships/image" Target="../media/image126.jpeg"/><Relationship Id="rId15" Type="http://schemas.openxmlformats.org/officeDocument/2006/relationships/image" Target="../media/image105.png"/><Relationship Id="rId10" Type="http://schemas.openxmlformats.org/officeDocument/2006/relationships/image" Target="../media/image131.png"/><Relationship Id="rId4" Type="http://schemas.openxmlformats.org/officeDocument/2006/relationships/image" Target="../media/image125.jpeg"/><Relationship Id="rId9" Type="http://schemas.openxmlformats.org/officeDocument/2006/relationships/image" Target="../media/image130.png"/><Relationship Id="rId14" Type="http://schemas.openxmlformats.org/officeDocument/2006/relationships/image" Target="../media/image104.png"/></Relationships>
</file>

<file path=ppt/slides/_rels/slide14.xml.rels><?xml version="1.0" encoding="UTF-8" standalone="yes"?>
<Relationships xmlns="http://schemas.openxmlformats.org/package/2006/relationships"><Relationship Id="rId8" Type="http://schemas.openxmlformats.org/officeDocument/2006/relationships/image" Target="../media/image138.jpeg"/><Relationship Id="rId3" Type="http://schemas.openxmlformats.org/officeDocument/2006/relationships/image" Target="../media/image79.png"/><Relationship Id="rId7" Type="http://schemas.openxmlformats.org/officeDocument/2006/relationships/image" Target="../media/image137.jpeg"/><Relationship Id="rId2" Type="http://schemas.openxmlformats.org/officeDocument/2006/relationships/notesSlide" Target="../notesSlides/notesSlide3.xml"/><Relationship Id="rId1" Type="http://schemas.openxmlformats.org/officeDocument/2006/relationships/slideLayout" Target="../slideLayouts/slideLayout1.xml"/><Relationship Id="rId6" Type="http://schemas.openxmlformats.org/officeDocument/2006/relationships/image" Target="../media/image136.jpeg"/><Relationship Id="rId5" Type="http://schemas.openxmlformats.org/officeDocument/2006/relationships/image" Target="../media/image135.png"/><Relationship Id="rId10" Type="http://schemas.openxmlformats.org/officeDocument/2006/relationships/image" Target="../media/image5.png"/><Relationship Id="rId4" Type="http://schemas.openxmlformats.org/officeDocument/2006/relationships/image" Target="../media/image134.png"/><Relationship Id="rId9" Type="http://schemas.openxmlformats.org/officeDocument/2006/relationships/image" Target="../media/image139.jpeg"/></Relationships>
</file>

<file path=ppt/slides/_rels/slide15.xml.rels><?xml version="1.0" encoding="UTF-8" standalone="yes"?>
<Relationships xmlns="http://schemas.openxmlformats.org/package/2006/relationships"><Relationship Id="rId3" Type="http://schemas.openxmlformats.org/officeDocument/2006/relationships/image" Target="../media/image84.png"/><Relationship Id="rId2" Type="http://schemas.openxmlformats.org/officeDocument/2006/relationships/notesSlide" Target="../notesSlides/notesSlide4.xml"/><Relationship Id="rId1" Type="http://schemas.openxmlformats.org/officeDocument/2006/relationships/slideLayout" Target="../slideLayouts/slideLayout1.xml"/><Relationship Id="rId6" Type="http://schemas.openxmlformats.org/officeDocument/2006/relationships/image" Target="../media/image5.png"/><Relationship Id="rId5" Type="http://schemas.openxmlformats.org/officeDocument/2006/relationships/image" Target="../media/image94.png"/><Relationship Id="rId4" Type="http://schemas.openxmlformats.org/officeDocument/2006/relationships/image" Target="../media/image140.png"/></Relationships>
</file>

<file path=ppt/slides/_rels/slide16.xml.rels><?xml version="1.0" encoding="UTF-8" standalone="yes"?>
<Relationships xmlns="http://schemas.openxmlformats.org/package/2006/relationships"><Relationship Id="rId3" Type="http://schemas.openxmlformats.org/officeDocument/2006/relationships/image" Target="../media/image83.png"/><Relationship Id="rId2" Type="http://schemas.openxmlformats.org/officeDocument/2006/relationships/notesSlide" Target="../notesSlides/notesSlide5.xml"/><Relationship Id="rId1" Type="http://schemas.openxmlformats.org/officeDocument/2006/relationships/slideLayout" Target="../slideLayouts/slideLayout1.xml"/><Relationship Id="rId6" Type="http://schemas.openxmlformats.org/officeDocument/2006/relationships/image" Target="../media/image5.png"/><Relationship Id="rId5" Type="http://schemas.openxmlformats.org/officeDocument/2006/relationships/image" Target="../media/image94.png"/><Relationship Id="rId4" Type="http://schemas.openxmlformats.org/officeDocument/2006/relationships/image" Target="../media/image141.png"/></Relationships>
</file>

<file path=ppt/slides/_rels/slide17.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image" Target="../media/image86.png"/><Relationship Id="rId1" Type="http://schemas.openxmlformats.org/officeDocument/2006/relationships/slideLayout" Target="../slideLayouts/slideLayout1.xml"/></Relationships>
</file>

<file path=ppt/slides/_rels/slide18.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image" Target="../media/image87.png"/><Relationship Id="rId1" Type="http://schemas.openxmlformats.org/officeDocument/2006/relationships/slideLayout" Target="../slideLayouts/slideLayout1.xml"/><Relationship Id="rId4" Type="http://schemas.openxmlformats.org/officeDocument/2006/relationships/image" Target="../media/image94.png"/></Relationships>
</file>

<file path=ppt/slides/_rels/slide19.xml.rels><?xml version="1.0" encoding="UTF-8" standalone="yes"?>
<Relationships xmlns="http://schemas.openxmlformats.org/package/2006/relationships"><Relationship Id="rId3" Type="http://schemas.openxmlformats.org/officeDocument/2006/relationships/image" Target="../media/image82.png"/><Relationship Id="rId2" Type="http://schemas.openxmlformats.org/officeDocument/2006/relationships/notesSlide" Target="../notesSlides/notesSlide6.xml"/><Relationship Id="rId1" Type="http://schemas.openxmlformats.org/officeDocument/2006/relationships/slideLayout" Target="../slideLayouts/slideLayout1.xml"/><Relationship Id="rId4" Type="http://schemas.openxmlformats.org/officeDocument/2006/relationships/image" Target="../media/image5.png"/></Relationships>
</file>

<file path=ppt/slides/_rels/slide20.xml.rels><?xml version="1.0" encoding="UTF-8" standalone="yes"?>
<Relationships xmlns="http://schemas.openxmlformats.org/package/2006/relationships"><Relationship Id="rId3" Type="http://schemas.openxmlformats.org/officeDocument/2006/relationships/image" Target="../media/image90.png"/><Relationship Id="rId2" Type="http://schemas.openxmlformats.org/officeDocument/2006/relationships/notesSlide" Target="../notesSlides/notesSlide7.xml"/><Relationship Id="rId1" Type="http://schemas.openxmlformats.org/officeDocument/2006/relationships/slideLayout" Target="../slideLayouts/slideLayout1.xml"/><Relationship Id="rId6" Type="http://schemas.openxmlformats.org/officeDocument/2006/relationships/image" Target="../media/image5.png"/><Relationship Id="rId5" Type="http://schemas.openxmlformats.org/officeDocument/2006/relationships/image" Target="../media/image92.png"/><Relationship Id="rId4" Type="http://schemas.openxmlformats.org/officeDocument/2006/relationships/image" Target="../media/image91.png"/></Relationships>
</file>

<file path=ppt/slides/_rels/slide21.xml.rels><?xml version="1.0" encoding="UTF-8" standalone="yes"?>
<Relationships xmlns="http://schemas.openxmlformats.org/package/2006/relationships"><Relationship Id="rId3" Type="http://schemas.openxmlformats.org/officeDocument/2006/relationships/image" Target="../media/image85.png"/><Relationship Id="rId2" Type="http://schemas.openxmlformats.org/officeDocument/2006/relationships/notesSlide" Target="../notesSlides/notesSlide8.xml"/><Relationship Id="rId1" Type="http://schemas.openxmlformats.org/officeDocument/2006/relationships/slideLayout" Target="../slideLayouts/slideLayout1.xml"/><Relationship Id="rId6" Type="http://schemas.openxmlformats.org/officeDocument/2006/relationships/image" Target="../media/image3.svg"/><Relationship Id="rId5" Type="http://schemas.openxmlformats.org/officeDocument/2006/relationships/image" Target="../media/image2.png"/><Relationship Id="rId4" Type="http://schemas.openxmlformats.org/officeDocument/2006/relationships/image" Target="../media/image5.png"/></Relationships>
</file>

<file path=ppt/slides/_rels/slide22.xml.rels><?xml version="1.0" encoding="UTF-8" standalone="yes"?>
<Relationships xmlns="http://schemas.openxmlformats.org/package/2006/relationships"><Relationship Id="rId3" Type="http://schemas.openxmlformats.org/officeDocument/2006/relationships/image" Target="../media/image115.png"/><Relationship Id="rId2" Type="http://schemas.openxmlformats.org/officeDocument/2006/relationships/image" Target="../media/image114.png"/><Relationship Id="rId1" Type="http://schemas.openxmlformats.org/officeDocument/2006/relationships/slideLayout" Target="../slideLayouts/slideLayout12.xml"/><Relationship Id="rId4" Type="http://schemas.openxmlformats.org/officeDocument/2006/relationships/image" Target="../media/image116.svg"/></Relationships>
</file>

<file path=ppt/slides/_rels/slide23.xml.rels><?xml version="1.0" encoding="UTF-8" standalone="yes"?>
<Relationships xmlns="http://schemas.openxmlformats.org/package/2006/relationships"><Relationship Id="rId3" Type="http://schemas.openxmlformats.org/officeDocument/2006/relationships/image" Target="../media/image143.png"/><Relationship Id="rId2" Type="http://schemas.openxmlformats.org/officeDocument/2006/relationships/image" Target="../media/image142.jpeg"/><Relationship Id="rId1" Type="http://schemas.openxmlformats.org/officeDocument/2006/relationships/slideLayout" Target="../slideLayouts/slideLayout1.xml"/></Relationships>
</file>

<file path=ppt/slides/_rels/slide24.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5.png"/><Relationship Id="rId1" Type="http://schemas.openxmlformats.org/officeDocument/2006/relationships/slideLayout" Target="../slideLayouts/slideLayout1.xml"/><Relationship Id="rId5" Type="http://schemas.openxmlformats.org/officeDocument/2006/relationships/image" Target="../media/image6.png"/><Relationship Id="rId4" Type="http://schemas.openxmlformats.org/officeDocument/2006/relationships/image" Target="../media/image3.svg"/></Relationships>
</file>

<file path=ppt/slides/slide1.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11" name="Rectangle 10">
            <a:extLst>
              <a:ext uri="{FF2B5EF4-FFF2-40B4-BE49-F238E27FC236}">
                <a16:creationId xmlns:a16="http://schemas.microsoft.com/office/drawing/2014/main" id="{F3060C83-F051-4F0E-ABAD-AA0DFC48B218}"/>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685800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13" name="Freeform: Shape 12">
            <a:extLst>
              <a:ext uri="{FF2B5EF4-FFF2-40B4-BE49-F238E27FC236}">
                <a16:creationId xmlns:a16="http://schemas.microsoft.com/office/drawing/2014/main" id="{83C98ABE-055B-441F-B07E-44F97F083C39}"/>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rot="18900000" flipH="1">
            <a:off x="-376156" y="-253670"/>
            <a:ext cx="1827638" cy="1376989"/>
          </a:xfrm>
          <a:custGeom>
            <a:avLst/>
            <a:gdLst>
              <a:gd name="connsiteX0" fmla="*/ 0 w 1827638"/>
              <a:gd name="connsiteY0" fmla="*/ 987379 h 1376989"/>
              <a:gd name="connsiteX1" fmla="*/ 987379 w 1827638"/>
              <a:gd name="connsiteY1" fmla="*/ 0 h 1376989"/>
              <a:gd name="connsiteX2" fmla="*/ 1827638 w 1827638"/>
              <a:gd name="connsiteY2" fmla="*/ 840260 h 1376989"/>
              <a:gd name="connsiteX3" fmla="*/ 1827638 w 1827638"/>
              <a:gd name="connsiteY3" fmla="*/ 1376989 h 1376989"/>
              <a:gd name="connsiteX4" fmla="*/ 0 w 1827638"/>
              <a:gd name="connsiteY4" fmla="*/ 1376989 h 1376989"/>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827638" h="1376989">
                <a:moveTo>
                  <a:pt x="0" y="987379"/>
                </a:moveTo>
                <a:lnTo>
                  <a:pt x="987379" y="0"/>
                </a:lnTo>
                <a:lnTo>
                  <a:pt x="1827638" y="840260"/>
                </a:lnTo>
                <a:lnTo>
                  <a:pt x="1827638" y="1376989"/>
                </a:lnTo>
                <a:lnTo>
                  <a:pt x="0" y="1376989"/>
                </a:lnTo>
                <a:close/>
              </a:path>
            </a:pathLst>
          </a:custGeom>
          <a:solidFill>
            <a:schemeClr val="accent1">
              <a:alpha val="3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8" name="Rectangle 14">
            <a:extLst>
              <a:ext uri="{FF2B5EF4-FFF2-40B4-BE49-F238E27FC236}">
                <a16:creationId xmlns:a16="http://schemas.microsoft.com/office/drawing/2014/main" id="{29FDB030-9B49-4CED-8CCD-4D99382388AC}"/>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rot="18900000" flipH="1">
            <a:off x="891641" y="422146"/>
            <a:ext cx="645368" cy="645368"/>
          </a:xfrm>
          <a:prstGeom prst="rect">
            <a:avLst/>
          </a:prstGeom>
          <a:solidFill>
            <a:schemeClr val="accent1">
              <a:alpha val="3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9" name="Rectangle 16">
            <a:extLst>
              <a:ext uri="{FF2B5EF4-FFF2-40B4-BE49-F238E27FC236}">
                <a16:creationId xmlns:a16="http://schemas.microsoft.com/office/drawing/2014/main" id="{3783CA14-24A1-485C-8B30-D6A5D87987AD}"/>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rot="18900000" flipH="1">
            <a:off x="10043482" y="655140"/>
            <a:ext cx="687472" cy="687472"/>
          </a:xfrm>
          <a:prstGeom prst="rect">
            <a:avLst/>
          </a:prstGeom>
          <a:solidFill>
            <a:schemeClr val="accent4">
              <a:alpha val="3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9" name="Freeform: Shape 18">
            <a:extLst>
              <a:ext uri="{FF2B5EF4-FFF2-40B4-BE49-F238E27FC236}">
                <a16:creationId xmlns:a16="http://schemas.microsoft.com/office/drawing/2014/main" id="{9A97C86A-04D6-40F7-AE84-31AB43E6A84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rot="10800000" flipH="1">
            <a:off x="9356643" y="0"/>
            <a:ext cx="2835357" cy="1480837"/>
          </a:xfrm>
          <a:custGeom>
            <a:avLst/>
            <a:gdLst>
              <a:gd name="connsiteX0" fmla="*/ 2835357 w 2835357"/>
              <a:gd name="connsiteY0" fmla="*/ 1480837 h 1480837"/>
              <a:gd name="connsiteX1" fmla="*/ 0 w 2835357"/>
              <a:gd name="connsiteY1" fmla="*/ 1480837 h 1480837"/>
              <a:gd name="connsiteX2" fmla="*/ 1552727 w 2835357"/>
              <a:gd name="connsiteY2" fmla="*/ 0 h 1480837"/>
              <a:gd name="connsiteX3" fmla="*/ 2835357 w 2835357"/>
              <a:gd name="connsiteY3" fmla="*/ 1223245 h 1480837"/>
            </a:gdLst>
            <a:ahLst/>
            <a:cxnLst>
              <a:cxn ang="0">
                <a:pos x="connsiteX0" y="connsiteY0"/>
              </a:cxn>
              <a:cxn ang="0">
                <a:pos x="connsiteX1" y="connsiteY1"/>
              </a:cxn>
              <a:cxn ang="0">
                <a:pos x="connsiteX2" y="connsiteY2"/>
              </a:cxn>
              <a:cxn ang="0">
                <a:pos x="connsiteX3" y="connsiteY3"/>
              </a:cxn>
            </a:cxnLst>
            <a:rect l="l" t="t" r="r" b="b"/>
            <a:pathLst>
              <a:path w="2835357" h="1480837">
                <a:moveTo>
                  <a:pt x="2835357" y="1480837"/>
                </a:moveTo>
                <a:lnTo>
                  <a:pt x="0" y="1480837"/>
                </a:lnTo>
                <a:lnTo>
                  <a:pt x="1552727" y="0"/>
                </a:lnTo>
                <a:lnTo>
                  <a:pt x="2835357" y="1223245"/>
                </a:lnTo>
                <a:close/>
              </a:path>
            </a:pathLst>
          </a:custGeom>
          <a:solidFill>
            <a:schemeClr val="accent4">
              <a:alpha val="3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dirty="0"/>
          </a:p>
        </p:txBody>
      </p:sp>
      <p:sp>
        <p:nvSpPr>
          <p:cNvPr id="21" name="Isosceles Triangle 20">
            <a:extLst>
              <a:ext uri="{FF2B5EF4-FFF2-40B4-BE49-F238E27FC236}">
                <a16:creationId xmlns:a16="http://schemas.microsoft.com/office/drawing/2014/main" id="{FF9F2414-84E8-453E-B1F3-389FDE8192D9}"/>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H="1">
            <a:off x="7976344" y="6115501"/>
            <a:ext cx="1494513" cy="742499"/>
          </a:xfrm>
          <a:prstGeom prst="triangle">
            <a:avLst/>
          </a:prstGeom>
          <a:solidFill>
            <a:schemeClr val="accent1">
              <a:alpha val="3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6" name="Imagen 5" descr="Texto, Chat o mensaje de texto&#10;&#10;Descripción generada automáticamente">
            <a:extLst>
              <a:ext uri="{FF2B5EF4-FFF2-40B4-BE49-F238E27FC236}">
                <a16:creationId xmlns:a16="http://schemas.microsoft.com/office/drawing/2014/main" id="{CE8F64C6-C9C7-577B-E340-A7371030B302}"/>
              </a:ext>
            </a:extLst>
          </p:cNvPr>
          <p:cNvPicPr>
            <a:picLocks noChangeAspect="1"/>
          </p:cNvPicPr>
          <p:nvPr/>
        </p:nvPicPr>
        <p:blipFill>
          <a:blip r:embed="rId2"/>
          <a:stretch>
            <a:fillRect/>
          </a:stretch>
        </p:blipFill>
        <p:spPr>
          <a:xfrm>
            <a:off x="2605040" y="643467"/>
            <a:ext cx="6981919" cy="5571065"/>
          </a:xfrm>
          <a:prstGeom prst="rect">
            <a:avLst/>
          </a:prstGeom>
          <a:ln>
            <a:noFill/>
          </a:ln>
        </p:spPr>
      </p:pic>
      <p:sp>
        <p:nvSpPr>
          <p:cNvPr id="23" name="Isosceles Triangle 22">
            <a:extLst>
              <a:ext uri="{FF2B5EF4-FFF2-40B4-BE49-F238E27FC236}">
                <a16:creationId xmlns:a16="http://schemas.microsoft.com/office/drawing/2014/main" id="{3ECA69A1-7536-43AC-85EF-C7106179F5ED}"/>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H="1">
            <a:off x="7604080" y="6453143"/>
            <a:ext cx="814903" cy="404857"/>
          </a:xfrm>
          <a:prstGeom prst="triangle">
            <a:avLst/>
          </a:prstGeom>
          <a:solidFill>
            <a:schemeClr val="accent1">
              <a:alpha val="3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3" name="Gráfico 2">
            <a:extLst>
              <a:ext uri="{FF2B5EF4-FFF2-40B4-BE49-F238E27FC236}">
                <a16:creationId xmlns:a16="http://schemas.microsoft.com/office/drawing/2014/main" id="{173B5A18-68E3-9ED2-8AA6-20CCA81FB770}"/>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a:off x="443496" y="455791"/>
            <a:ext cx="1638889" cy="525721"/>
          </a:xfrm>
          <a:prstGeom prst="rect">
            <a:avLst/>
          </a:prstGeom>
        </p:spPr>
      </p:pic>
    </p:spTree>
    <p:extLst>
      <p:ext uri="{BB962C8B-B14F-4D97-AF65-F5344CB8AC3E}">
        <p14:creationId xmlns:p14="http://schemas.microsoft.com/office/powerpoint/2010/main" val="979557625"/>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uadroTexto 2">
            <a:extLst>
              <a:ext uri="{FF2B5EF4-FFF2-40B4-BE49-F238E27FC236}">
                <a16:creationId xmlns:a16="http://schemas.microsoft.com/office/drawing/2014/main" id="{41736576-71CC-D836-131A-6B492B23D322}"/>
              </a:ext>
            </a:extLst>
          </p:cNvPr>
          <p:cNvSpPr txBox="1"/>
          <p:nvPr/>
        </p:nvSpPr>
        <p:spPr>
          <a:xfrm>
            <a:off x="5005765" y="1485538"/>
            <a:ext cx="6301571" cy="1938992"/>
          </a:xfrm>
          <a:prstGeom prst="rect">
            <a:avLst/>
          </a:prstGeom>
          <a:noFill/>
        </p:spPr>
        <p:txBody>
          <a:bodyPr wrap="square">
            <a:spAutoFit/>
          </a:bodyPr>
          <a:lstStyle/>
          <a:p>
            <a:pPr algn="just">
              <a:spcAft>
                <a:spcPts val="800"/>
              </a:spcAft>
            </a:pPr>
            <a:r>
              <a:rPr lang="es-MX" sz="2000" dirty="0">
                <a:solidFill>
                  <a:srgbClr val="E7E6E6">
                    <a:lumMod val="25000"/>
                  </a:srgbClr>
                </a:solidFill>
                <a:latin typeface="Calibri" panose="020F0502020204030204"/>
              </a:rPr>
              <a:t>El V Encuentro de Programas y Consorcios Tecnológicos se realiza con el objetivo de transmitir los ejes estratégicos de la corporación, revisar avances, resultados y fortalecer la vinculación entre  los beneficiarios de las iniciativas en ejecución y los socios estratégicos (servicios públicos, programas transforma y Corfo regionales, entre otros).  </a:t>
            </a:r>
          </a:p>
        </p:txBody>
      </p:sp>
      <p:pic>
        <p:nvPicPr>
          <p:cNvPr id="6" name="Gráfico 5">
            <a:extLst>
              <a:ext uri="{FF2B5EF4-FFF2-40B4-BE49-F238E27FC236}">
                <a16:creationId xmlns:a16="http://schemas.microsoft.com/office/drawing/2014/main" id="{FAB5F418-F698-CED8-4778-46D91BC09E98}"/>
              </a:ext>
            </a:extLst>
          </p:cNvPr>
          <p:cNvPicPr>
            <a:picLocks noChangeAspect="1"/>
          </p:cNvPicPr>
          <p:nvPr/>
        </p:nvPicPr>
        <p:blipFill>
          <a:blip r:embed="rId2">
            <a:extLst>
              <a:ext uri="{96DAC541-7B7A-43D3-8B79-37D633B846F1}">
                <asvg:svgBlip xmlns:asvg="http://schemas.microsoft.com/office/drawing/2016/SVG/main" r:embed="rId3"/>
              </a:ext>
            </a:extLst>
          </a:blip>
          <a:stretch>
            <a:fillRect/>
          </a:stretch>
        </p:blipFill>
        <p:spPr>
          <a:xfrm>
            <a:off x="10637240" y="446314"/>
            <a:ext cx="1117651" cy="358519"/>
          </a:xfrm>
          <a:prstGeom prst="rect">
            <a:avLst/>
          </a:prstGeom>
        </p:spPr>
      </p:pic>
      <p:pic>
        <p:nvPicPr>
          <p:cNvPr id="9" name="Imagen 8" descr="Vista de una montaña&#10;&#10;Descripción generada automáticamente">
            <a:extLst>
              <a:ext uri="{FF2B5EF4-FFF2-40B4-BE49-F238E27FC236}">
                <a16:creationId xmlns:a16="http://schemas.microsoft.com/office/drawing/2014/main" id="{0A4CADAD-ECB9-9677-5C62-29A0DE288105}"/>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0" y="4522485"/>
            <a:ext cx="12192000" cy="2374900"/>
          </a:xfrm>
          <a:prstGeom prst="rect">
            <a:avLst/>
          </a:prstGeom>
        </p:spPr>
      </p:pic>
      <p:pic>
        <p:nvPicPr>
          <p:cNvPr id="10" name="Imagen 9" descr="Imagen que contiene tabla, plato, taza, pequeño&#10;&#10;Descripción generada automáticamente">
            <a:extLst>
              <a:ext uri="{FF2B5EF4-FFF2-40B4-BE49-F238E27FC236}">
                <a16:creationId xmlns:a16="http://schemas.microsoft.com/office/drawing/2014/main" id="{A213B0A2-DE24-C15C-9E3B-37F49282B883}"/>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1480457" y="1953530"/>
            <a:ext cx="560598" cy="1121195"/>
          </a:xfrm>
          <a:prstGeom prst="rect">
            <a:avLst/>
          </a:prstGeom>
        </p:spPr>
      </p:pic>
      <p:sp>
        <p:nvSpPr>
          <p:cNvPr id="11" name="Subtítulo 2">
            <a:extLst>
              <a:ext uri="{FF2B5EF4-FFF2-40B4-BE49-F238E27FC236}">
                <a16:creationId xmlns:a16="http://schemas.microsoft.com/office/drawing/2014/main" id="{C20CB006-EC0B-2A39-4DF3-CCCB52653225}"/>
              </a:ext>
            </a:extLst>
          </p:cNvPr>
          <p:cNvSpPr txBox="1">
            <a:spLocks noChangeArrowheads="1"/>
          </p:cNvSpPr>
          <p:nvPr/>
        </p:nvSpPr>
        <p:spPr>
          <a:xfrm>
            <a:off x="2303974" y="1953529"/>
            <a:ext cx="2701791" cy="1121195"/>
          </a:xfrm>
          <a:prstGeom prst="rect">
            <a:avLst/>
          </a:prstGeom>
        </p:spPr>
        <p:txBody>
          <a:bodyPr vert="horz" lIns="91440" tIns="45720" rIns="91440" bIns="45720" rtlCol="0">
            <a:normAutofit/>
          </a:bodyPr>
          <a:lstStyle>
            <a:lvl1pPr marL="0" indent="0" algn="ctr" defTabSz="914400" rtl="0" eaLnBrk="1" latinLnBrk="0" hangingPunct="1">
              <a:lnSpc>
                <a:spcPct val="90000"/>
              </a:lnSpc>
              <a:spcBef>
                <a:spcPts val="1000"/>
              </a:spcBef>
              <a:buFont typeface="Arial" panose="020B0604020202020204" pitchFamily="34" charset="0"/>
              <a:buNone/>
              <a:defRPr sz="2400" kern="1200">
                <a:solidFill>
                  <a:schemeClr val="tx1"/>
                </a:solidFill>
                <a:latin typeface="+mn-lt"/>
                <a:ea typeface="+mn-ea"/>
                <a:cs typeface="+mn-cs"/>
              </a:defRPr>
            </a:lvl1pPr>
            <a:lvl2pPr marL="457200" indent="0" algn="ctr" defTabSz="914400" rtl="0" eaLnBrk="1" latinLnBrk="0" hangingPunct="1">
              <a:lnSpc>
                <a:spcPct val="90000"/>
              </a:lnSpc>
              <a:spcBef>
                <a:spcPts val="500"/>
              </a:spcBef>
              <a:buFont typeface="Arial" panose="020B0604020202020204" pitchFamily="34" charset="0"/>
              <a:buNone/>
              <a:defRPr sz="2000" kern="1200">
                <a:solidFill>
                  <a:schemeClr val="tx1"/>
                </a:solidFill>
                <a:latin typeface="+mn-lt"/>
                <a:ea typeface="+mn-ea"/>
                <a:cs typeface="+mn-cs"/>
              </a:defRPr>
            </a:lvl2pPr>
            <a:lvl3pPr marL="914400" indent="0" algn="ctr" defTabSz="914400" rtl="0" eaLnBrk="1" latinLnBrk="0" hangingPunct="1">
              <a:lnSpc>
                <a:spcPct val="90000"/>
              </a:lnSpc>
              <a:spcBef>
                <a:spcPts val="500"/>
              </a:spcBef>
              <a:buFont typeface="Arial" panose="020B0604020202020204" pitchFamily="34" charset="0"/>
              <a:buNone/>
              <a:defRPr sz="1800" kern="1200">
                <a:solidFill>
                  <a:schemeClr val="tx1"/>
                </a:solidFill>
                <a:latin typeface="+mn-lt"/>
                <a:ea typeface="+mn-ea"/>
                <a:cs typeface="+mn-cs"/>
              </a:defRPr>
            </a:lvl3pPr>
            <a:lvl4pPr marL="13716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4pPr>
            <a:lvl5pPr marL="18288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5pPr>
            <a:lvl6pPr marL="22860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6pPr>
            <a:lvl7pPr marL="27432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7pPr>
            <a:lvl8pPr marL="32004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8pPr>
            <a:lvl9pPr marL="36576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9pPr>
          </a:lstStyle>
          <a:p>
            <a:pPr algn="l">
              <a:lnSpc>
                <a:spcPct val="100000"/>
              </a:lnSpc>
              <a:spcBef>
                <a:spcPts val="0"/>
              </a:spcBef>
            </a:pPr>
            <a:r>
              <a:rPr lang="es-CL" sz="2800" dirty="0">
                <a:solidFill>
                  <a:srgbClr val="221E7C"/>
                </a:solidFill>
              </a:rPr>
              <a:t>Objetivo del Encuentro</a:t>
            </a:r>
            <a:endParaRPr lang="es-CL" altLang="es-CL" sz="2800" b="1" dirty="0">
              <a:solidFill>
                <a:srgbClr val="221E7C"/>
              </a:solidFill>
            </a:endParaRPr>
          </a:p>
        </p:txBody>
      </p:sp>
      <p:cxnSp>
        <p:nvCxnSpPr>
          <p:cNvPr id="12" name="Conector recto 11">
            <a:extLst>
              <a:ext uri="{FF2B5EF4-FFF2-40B4-BE49-F238E27FC236}">
                <a16:creationId xmlns:a16="http://schemas.microsoft.com/office/drawing/2014/main" id="{D59CA28C-5D16-2564-2114-4C39891472AC}"/>
              </a:ext>
            </a:extLst>
          </p:cNvPr>
          <p:cNvCxnSpPr>
            <a:cxnSpLocks/>
          </p:cNvCxnSpPr>
          <p:nvPr/>
        </p:nvCxnSpPr>
        <p:spPr>
          <a:xfrm>
            <a:off x="2308937" y="2915699"/>
            <a:ext cx="1807223" cy="0"/>
          </a:xfrm>
          <a:prstGeom prst="line">
            <a:avLst/>
          </a:prstGeom>
          <a:ln w="31750">
            <a:solidFill>
              <a:srgbClr val="221E7C"/>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748578770"/>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6" name="Tabla 5">
            <a:extLst>
              <a:ext uri="{FF2B5EF4-FFF2-40B4-BE49-F238E27FC236}">
                <a16:creationId xmlns:a16="http://schemas.microsoft.com/office/drawing/2014/main" id="{0C11097E-D0AF-FDA9-E443-81CCA7940D3F}"/>
              </a:ext>
            </a:extLst>
          </p:cNvPr>
          <p:cNvGraphicFramePr>
            <a:graphicFrameLocks noGrp="1"/>
          </p:cNvGraphicFramePr>
          <p:nvPr>
            <p:extLst>
              <p:ext uri="{D42A27DB-BD31-4B8C-83A1-F6EECF244321}">
                <p14:modId xmlns:p14="http://schemas.microsoft.com/office/powerpoint/2010/main" val="820298357"/>
              </p:ext>
            </p:extLst>
          </p:nvPr>
        </p:nvGraphicFramePr>
        <p:xfrm>
          <a:off x="1125415" y="1584229"/>
          <a:ext cx="10227492" cy="4715268"/>
        </p:xfrm>
        <a:graphic>
          <a:graphicData uri="http://schemas.openxmlformats.org/drawingml/2006/table">
            <a:tbl>
              <a:tblPr firstRow="1" firstCol="1" bandRow="1">
                <a:tableStyleId>{5C22544A-7EE6-4342-B048-85BDC9FD1C3A}</a:tableStyleId>
              </a:tblPr>
              <a:tblGrid>
                <a:gridCol w="2335237">
                  <a:extLst>
                    <a:ext uri="{9D8B030D-6E8A-4147-A177-3AD203B41FA5}">
                      <a16:colId xmlns:a16="http://schemas.microsoft.com/office/drawing/2014/main" val="2311820122"/>
                    </a:ext>
                  </a:extLst>
                </a:gridCol>
                <a:gridCol w="2489982">
                  <a:extLst>
                    <a:ext uri="{9D8B030D-6E8A-4147-A177-3AD203B41FA5}">
                      <a16:colId xmlns:a16="http://schemas.microsoft.com/office/drawing/2014/main" val="3804572311"/>
                    </a:ext>
                  </a:extLst>
                </a:gridCol>
                <a:gridCol w="5402273">
                  <a:extLst>
                    <a:ext uri="{9D8B030D-6E8A-4147-A177-3AD203B41FA5}">
                      <a16:colId xmlns:a16="http://schemas.microsoft.com/office/drawing/2014/main" val="2933763214"/>
                    </a:ext>
                  </a:extLst>
                </a:gridCol>
              </a:tblGrid>
              <a:tr h="127440">
                <a:tc>
                  <a:txBody>
                    <a:bodyPr/>
                    <a:lstStyle/>
                    <a:p>
                      <a:pPr algn="ctr">
                        <a:lnSpc>
                          <a:spcPct val="100000"/>
                        </a:lnSpc>
                        <a:spcAft>
                          <a:spcPts val="0"/>
                        </a:spcAft>
                      </a:pPr>
                      <a:r>
                        <a:rPr lang="es-CL" sz="1800" kern="100" dirty="0">
                          <a:solidFill>
                            <a:schemeClr val="bg1"/>
                          </a:solidFill>
                          <a:effectLst/>
                        </a:rPr>
                        <a:t>Módulo</a:t>
                      </a:r>
                      <a:endParaRPr lang="es-CL" sz="1800" kern="100" dirty="0">
                        <a:solidFill>
                          <a:schemeClr val="bg1"/>
                        </a:solidFill>
                        <a:effectLst/>
                        <a:latin typeface="Calibri" panose="020F0502020204030204" pitchFamily="34" charset="0"/>
                        <a:ea typeface="Calibri" panose="020F0502020204030204" pitchFamily="34" charset="0"/>
                        <a:cs typeface="Times New Roman" panose="02020603050405020304" pitchFamily="18" charset="0"/>
                      </a:endParaRPr>
                    </a:p>
                  </a:txBody>
                  <a:tcPr marL="51557" marR="51557" marT="0" marB="0"/>
                </a:tc>
                <a:tc>
                  <a:txBody>
                    <a:bodyPr/>
                    <a:lstStyle/>
                    <a:p>
                      <a:pPr algn="ctr">
                        <a:lnSpc>
                          <a:spcPct val="100000"/>
                        </a:lnSpc>
                        <a:spcAft>
                          <a:spcPts val="0"/>
                        </a:spcAft>
                      </a:pPr>
                      <a:r>
                        <a:rPr lang="es-CL" sz="1800" kern="100" dirty="0">
                          <a:solidFill>
                            <a:schemeClr val="bg1"/>
                          </a:solidFill>
                          <a:effectLst/>
                        </a:rPr>
                        <a:t>Título</a:t>
                      </a:r>
                      <a:endParaRPr lang="es-CL" sz="1800" kern="100" dirty="0">
                        <a:solidFill>
                          <a:schemeClr val="bg1"/>
                        </a:solidFill>
                        <a:effectLst/>
                        <a:latin typeface="Calibri" panose="020F0502020204030204" pitchFamily="34" charset="0"/>
                        <a:ea typeface="Calibri" panose="020F0502020204030204" pitchFamily="34" charset="0"/>
                        <a:cs typeface="Times New Roman" panose="02020603050405020304" pitchFamily="18" charset="0"/>
                      </a:endParaRPr>
                    </a:p>
                  </a:txBody>
                  <a:tcPr marL="51557" marR="51557" marT="0" marB="0"/>
                </a:tc>
                <a:tc>
                  <a:txBody>
                    <a:bodyPr/>
                    <a:lstStyle/>
                    <a:p>
                      <a:pPr algn="ctr">
                        <a:lnSpc>
                          <a:spcPct val="100000"/>
                        </a:lnSpc>
                        <a:spcAft>
                          <a:spcPts val="0"/>
                        </a:spcAft>
                      </a:pPr>
                      <a:r>
                        <a:rPr lang="es-CL" sz="1800" kern="100" dirty="0">
                          <a:solidFill>
                            <a:schemeClr val="bg1"/>
                          </a:solidFill>
                          <a:effectLst/>
                        </a:rPr>
                        <a:t>Expositor</a:t>
                      </a:r>
                      <a:endParaRPr lang="es-CL" sz="1800" kern="100" dirty="0">
                        <a:solidFill>
                          <a:schemeClr val="bg1"/>
                        </a:solidFill>
                        <a:effectLst/>
                        <a:latin typeface="Calibri" panose="020F0502020204030204" pitchFamily="34" charset="0"/>
                        <a:ea typeface="Calibri" panose="020F0502020204030204" pitchFamily="34" charset="0"/>
                        <a:cs typeface="Times New Roman" panose="02020603050405020304" pitchFamily="18" charset="0"/>
                      </a:endParaRPr>
                    </a:p>
                  </a:txBody>
                  <a:tcPr marL="51557" marR="51557" marT="0" marB="0"/>
                </a:tc>
                <a:extLst>
                  <a:ext uri="{0D108BD9-81ED-4DB2-BD59-A6C34878D82A}">
                    <a16:rowId xmlns:a16="http://schemas.microsoft.com/office/drawing/2014/main" val="300676081"/>
                  </a:ext>
                </a:extLst>
              </a:tr>
              <a:tr h="481681">
                <a:tc rowSpan="4">
                  <a:txBody>
                    <a:bodyPr/>
                    <a:lstStyle/>
                    <a:p>
                      <a:pPr algn="ctr">
                        <a:lnSpc>
                          <a:spcPct val="100000"/>
                        </a:lnSpc>
                        <a:spcAft>
                          <a:spcPts val="0"/>
                        </a:spcAft>
                      </a:pPr>
                      <a:r>
                        <a:rPr lang="es-CL" sz="1400" kern="100" dirty="0">
                          <a:effectLst/>
                        </a:rPr>
                        <a:t> </a:t>
                      </a:r>
                    </a:p>
                    <a:p>
                      <a:pPr algn="ctr">
                        <a:lnSpc>
                          <a:spcPct val="100000"/>
                        </a:lnSpc>
                        <a:spcAft>
                          <a:spcPts val="0"/>
                        </a:spcAft>
                      </a:pPr>
                      <a:r>
                        <a:rPr lang="es-CL" sz="1400" kern="100" dirty="0">
                          <a:effectLst/>
                        </a:rPr>
                        <a:t>Módulo I: </a:t>
                      </a:r>
                    </a:p>
                    <a:p>
                      <a:pPr algn="ctr">
                        <a:lnSpc>
                          <a:spcPct val="100000"/>
                        </a:lnSpc>
                        <a:spcAft>
                          <a:spcPts val="0"/>
                        </a:spcAft>
                      </a:pPr>
                      <a:r>
                        <a:rPr lang="es-CL" sz="1400" kern="100" dirty="0">
                          <a:effectLst/>
                        </a:rPr>
                        <a:t>Bienvenida, principales desafíos y resultados</a:t>
                      </a:r>
                    </a:p>
                    <a:p>
                      <a:pPr algn="ctr">
                        <a:lnSpc>
                          <a:spcPct val="100000"/>
                        </a:lnSpc>
                        <a:spcAft>
                          <a:spcPts val="0"/>
                        </a:spcAft>
                      </a:pPr>
                      <a:r>
                        <a:rPr lang="es-CL" sz="1400" kern="100" dirty="0">
                          <a:effectLst/>
                        </a:rPr>
                        <a:t> </a:t>
                      </a:r>
                    </a:p>
                    <a:p>
                      <a:pPr algn="ctr">
                        <a:lnSpc>
                          <a:spcPct val="100000"/>
                        </a:lnSpc>
                        <a:spcAft>
                          <a:spcPts val="0"/>
                        </a:spcAft>
                      </a:pPr>
                      <a:r>
                        <a:rPr lang="es-CL" sz="1400" kern="100" dirty="0">
                          <a:effectLst/>
                        </a:rPr>
                        <a:t>9:15 a 10:30</a:t>
                      </a:r>
                      <a:endParaRPr lang="es-CL" sz="1400" kern="100" dirty="0">
                        <a:effectLst/>
                        <a:latin typeface="Calibri" panose="020F0502020204030204" pitchFamily="34" charset="0"/>
                        <a:ea typeface="Calibri" panose="020F0502020204030204" pitchFamily="34" charset="0"/>
                        <a:cs typeface="Times New Roman" panose="02020603050405020304" pitchFamily="18" charset="0"/>
                      </a:endParaRPr>
                    </a:p>
                  </a:txBody>
                  <a:tcPr marL="51557" marR="51557" marT="0" marB="0"/>
                </a:tc>
                <a:tc rowSpan="2">
                  <a:txBody>
                    <a:bodyPr/>
                    <a:lstStyle/>
                    <a:p>
                      <a:pPr algn="ctr">
                        <a:lnSpc>
                          <a:spcPct val="100000"/>
                        </a:lnSpc>
                        <a:spcAft>
                          <a:spcPts val="0"/>
                        </a:spcAft>
                      </a:pPr>
                      <a:r>
                        <a:rPr lang="es-CL" sz="1400" kern="100" dirty="0">
                          <a:effectLst/>
                        </a:rPr>
                        <a:t> </a:t>
                      </a:r>
                    </a:p>
                    <a:p>
                      <a:pPr algn="ctr">
                        <a:lnSpc>
                          <a:spcPct val="100000"/>
                        </a:lnSpc>
                        <a:spcAft>
                          <a:spcPts val="0"/>
                        </a:spcAft>
                      </a:pPr>
                      <a:r>
                        <a:rPr lang="es-CL" sz="1400" kern="100" dirty="0">
                          <a:effectLst/>
                        </a:rPr>
                        <a:t>Palabras de Bienvenida</a:t>
                      </a:r>
                    </a:p>
                    <a:p>
                      <a:pPr algn="l">
                        <a:lnSpc>
                          <a:spcPct val="100000"/>
                        </a:lnSpc>
                        <a:spcAft>
                          <a:spcPts val="0"/>
                        </a:spcAft>
                      </a:pPr>
                      <a:r>
                        <a:rPr lang="es-CL" sz="1400" kern="100" dirty="0">
                          <a:effectLst/>
                        </a:rPr>
                        <a:t> </a:t>
                      </a:r>
                      <a:endParaRPr lang="es-CL" sz="1400" kern="100" dirty="0">
                        <a:effectLst/>
                        <a:latin typeface="Calibri" panose="020F0502020204030204" pitchFamily="34" charset="0"/>
                        <a:ea typeface="Calibri" panose="020F0502020204030204" pitchFamily="34" charset="0"/>
                        <a:cs typeface="Times New Roman" panose="02020603050405020304" pitchFamily="18" charset="0"/>
                      </a:endParaRPr>
                    </a:p>
                  </a:txBody>
                  <a:tcPr marL="51557" marR="51557" marT="0" marB="0"/>
                </a:tc>
                <a:tc>
                  <a:txBody>
                    <a:bodyPr/>
                    <a:lstStyle/>
                    <a:p>
                      <a:pPr algn="l">
                        <a:lnSpc>
                          <a:spcPct val="100000"/>
                        </a:lnSpc>
                        <a:spcAft>
                          <a:spcPts val="0"/>
                        </a:spcAft>
                      </a:pPr>
                      <a:r>
                        <a:rPr lang="es-CL" sz="1400" kern="100" dirty="0">
                          <a:effectLst/>
                        </a:rPr>
                        <a:t>Javiera Petersen</a:t>
                      </a:r>
                    </a:p>
                    <a:p>
                      <a:pPr algn="l">
                        <a:lnSpc>
                          <a:spcPct val="100000"/>
                        </a:lnSpc>
                        <a:spcAft>
                          <a:spcPts val="0"/>
                        </a:spcAft>
                      </a:pPr>
                      <a:r>
                        <a:rPr lang="es-CL" sz="1400" kern="100" dirty="0">
                          <a:effectLst/>
                        </a:rPr>
                        <a:t>Subsecretaria de Economía y Empresas de menor Tamaño</a:t>
                      </a:r>
                      <a:endParaRPr lang="es-CL" sz="1400" kern="100" dirty="0">
                        <a:effectLst/>
                        <a:latin typeface="Calibri" panose="020F0502020204030204" pitchFamily="34" charset="0"/>
                        <a:ea typeface="Calibri" panose="020F0502020204030204" pitchFamily="34" charset="0"/>
                        <a:cs typeface="Times New Roman" panose="02020603050405020304" pitchFamily="18" charset="0"/>
                      </a:endParaRPr>
                    </a:p>
                  </a:txBody>
                  <a:tcPr marL="51557" marR="51557" marT="0" marB="0"/>
                </a:tc>
                <a:extLst>
                  <a:ext uri="{0D108BD9-81ED-4DB2-BD59-A6C34878D82A}">
                    <a16:rowId xmlns:a16="http://schemas.microsoft.com/office/drawing/2014/main" val="3853521532"/>
                  </a:ext>
                </a:extLst>
              </a:tr>
              <a:tr h="481681">
                <a:tc vMerge="1">
                  <a:txBody>
                    <a:bodyPr/>
                    <a:lstStyle/>
                    <a:p>
                      <a:endParaRPr lang="es-CL"/>
                    </a:p>
                  </a:txBody>
                  <a:tcPr/>
                </a:tc>
                <a:tc vMerge="1">
                  <a:txBody>
                    <a:bodyPr/>
                    <a:lstStyle/>
                    <a:p>
                      <a:endParaRPr lang="es-CL"/>
                    </a:p>
                  </a:txBody>
                  <a:tcPr/>
                </a:tc>
                <a:tc>
                  <a:txBody>
                    <a:bodyPr/>
                    <a:lstStyle/>
                    <a:p>
                      <a:pPr algn="l">
                        <a:lnSpc>
                          <a:spcPct val="100000"/>
                        </a:lnSpc>
                        <a:spcAft>
                          <a:spcPts val="0"/>
                        </a:spcAft>
                      </a:pPr>
                      <a:r>
                        <a:rPr lang="pt-PT" sz="1400" kern="100" dirty="0">
                          <a:effectLst/>
                        </a:rPr>
                        <a:t>Jose Miguel Benavente (Por confirmar)</a:t>
                      </a:r>
                      <a:endParaRPr lang="es-CL" sz="1400" kern="100" dirty="0">
                        <a:effectLst/>
                      </a:endParaRPr>
                    </a:p>
                    <a:p>
                      <a:pPr algn="l">
                        <a:lnSpc>
                          <a:spcPct val="100000"/>
                        </a:lnSpc>
                        <a:spcAft>
                          <a:spcPts val="0"/>
                        </a:spcAft>
                      </a:pPr>
                      <a:r>
                        <a:rPr lang="es-CL" sz="1400" kern="100" dirty="0">
                          <a:effectLst/>
                        </a:rPr>
                        <a:t>Vicepresidente de CORFO </a:t>
                      </a:r>
                      <a:endParaRPr lang="es-CL" sz="1400" kern="100" dirty="0">
                        <a:effectLst/>
                        <a:latin typeface="Calibri" panose="020F0502020204030204" pitchFamily="34" charset="0"/>
                        <a:ea typeface="Calibri" panose="020F0502020204030204" pitchFamily="34" charset="0"/>
                        <a:cs typeface="Times New Roman" panose="02020603050405020304" pitchFamily="18" charset="0"/>
                      </a:endParaRPr>
                    </a:p>
                  </a:txBody>
                  <a:tcPr marL="51557" marR="51557" marT="0" marB="0"/>
                </a:tc>
                <a:extLst>
                  <a:ext uri="{0D108BD9-81ED-4DB2-BD59-A6C34878D82A}">
                    <a16:rowId xmlns:a16="http://schemas.microsoft.com/office/drawing/2014/main" val="83096194"/>
                  </a:ext>
                </a:extLst>
              </a:tr>
              <a:tr h="481681">
                <a:tc vMerge="1">
                  <a:txBody>
                    <a:bodyPr/>
                    <a:lstStyle/>
                    <a:p>
                      <a:endParaRPr lang="es-CL"/>
                    </a:p>
                  </a:txBody>
                  <a:tcPr/>
                </a:tc>
                <a:tc>
                  <a:txBody>
                    <a:bodyPr/>
                    <a:lstStyle/>
                    <a:p>
                      <a:pPr algn="ctr">
                        <a:lnSpc>
                          <a:spcPct val="100000"/>
                        </a:lnSpc>
                        <a:spcAft>
                          <a:spcPts val="0"/>
                        </a:spcAft>
                      </a:pPr>
                      <a:r>
                        <a:rPr lang="es-CL" sz="1400" kern="100" dirty="0">
                          <a:effectLst/>
                        </a:rPr>
                        <a:t>Próximos desafíos Corfo y GCT</a:t>
                      </a:r>
                      <a:endParaRPr lang="es-CL" sz="1400" kern="100" dirty="0">
                        <a:effectLst/>
                        <a:latin typeface="Calibri" panose="020F0502020204030204" pitchFamily="34" charset="0"/>
                        <a:ea typeface="Calibri" panose="020F0502020204030204" pitchFamily="34" charset="0"/>
                        <a:cs typeface="Times New Roman" panose="02020603050405020304" pitchFamily="18" charset="0"/>
                      </a:endParaRPr>
                    </a:p>
                  </a:txBody>
                  <a:tcPr marL="51557" marR="51557" marT="0" marB="0"/>
                </a:tc>
                <a:tc>
                  <a:txBody>
                    <a:bodyPr/>
                    <a:lstStyle/>
                    <a:p>
                      <a:pPr algn="l">
                        <a:lnSpc>
                          <a:spcPct val="100000"/>
                        </a:lnSpc>
                        <a:spcAft>
                          <a:spcPts val="0"/>
                        </a:spcAft>
                      </a:pPr>
                      <a:r>
                        <a:rPr lang="pt-PT" sz="1400" kern="100">
                          <a:effectLst/>
                        </a:rPr>
                        <a:t>Fernando Hentzschel</a:t>
                      </a:r>
                      <a:endParaRPr lang="es-CL" sz="1400" kern="100">
                        <a:effectLst/>
                      </a:endParaRPr>
                    </a:p>
                    <a:p>
                      <a:pPr algn="l">
                        <a:lnSpc>
                          <a:spcPct val="100000"/>
                        </a:lnSpc>
                        <a:spcAft>
                          <a:spcPts val="0"/>
                        </a:spcAft>
                      </a:pPr>
                      <a:r>
                        <a:rPr lang="pt-PT" sz="1400" kern="100">
                          <a:effectLst/>
                        </a:rPr>
                        <a:t>Gerente de Capacidades Tecnológicas, CORFO.</a:t>
                      </a:r>
                      <a:endParaRPr lang="es-CL" sz="1400" kern="100">
                        <a:effectLst/>
                        <a:latin typeface="Calibri" panose="020F0502020204030204" pitchFamily="34" charset="0"/>
                        <a:ea typeface="Calibri" panose="020F0502020204030204" pitchFamily="34" charset="0"/>
                        <a:cs typeface="Times New Roman" panose="02020603050405020304" pitchFamily="18" charset="0"/>
                      </a:endParaRPr>
                    </a:p>
                  </a:txBody>
                  <a:tcPr marL="51557" marR="51557" marT="0" marB="0"/>
                </a:tc>
                <a:extLst>
                  <a:ext uri="{0D108BD9-81ED-4DB2-BD59-A6C34878D82A}">
                    <a16:rowId xmlns:a16="http://schemas.microsoft.com/office/drawing/2014/main" val="222630266"/>
                  </a:ext>
                </a:extLst>
              </a:tr>
              <a:tr h="610640">
                <a:tc vMerge="1">
                  <a:txBody>
                    <a:bodyPr/>
                    <a:lstStyle/>
                    <a:p>
                      <a:endParaRPr lang="es-CL"/>
                    </a:p>
                  </a:txBody>
                  <a:tcPr/>
                </a:tc>
                <a:tc>
                  <a:txBody>
                    <a:bodyPr/>
                    <a:lstStyle/>
                    <a:p>
                      <a:pPr algn="ctr">
                        <a:lnSpc>
                          <a:spcPct val="100000"/>
                        </a:lnSpc>
                        <a:spcAft>
                          <a:spcPts val="0"/>
                        </a:spcAft>
                      </a:pPr>
                      <a:r>
                        <a:rPr lang="pt-PT" sz="1400" kern="100" dirty="0">
                          <a:effectLst/>
                        </a:rPr>
                        <a:t> </a:t>
                      </a:r>
                      <a:endParaRPr lang="es-CL" sz="1400" kern="100" dirty="0">
                        <a:effectLst/>
                      </a:endParaRPr>
                    </a:p>
                    <a:p>
                      <a:pPr algn="ctr">
                        <a:lnSpc>
                          <a:spcPct val="100000"/>
                        </a:lnSpc>
                        <a:spcAft>
                          <a:spcPts val="0"/>
                        </a:spcAft>
                      </a:pPr>
                      <a:r>
                        <a:rPr lang="pt-PT" sz="1400" kern="100" dirty="0">
                          <a:effectLst/>
                        </a:rPr>
                        <a:t>Resultados destacados </a:t>
                      </a:r>
                      <a:endParaRPr lang="es-CL" sz="1400" kern="100" dirty="0">
                        <a:effectLst/>
                      </a:endParaRPr>
                    </a:p>
                    <a:p>
                      <a:pPr algn="ctr">
                        <a:lnSpc>
                          <a:spcPct val="100000"/>
                        </a:lnSpc>
                        <a:spcAft>
                          <a:spcPts val="0"/>
                        </a:spcAft>
                      </a:pPr>
                      <a:r>
                        <a:rPr lang="pt-PT" sz="1400" kern="100" dirty="0">
                          <a:effectLst/>
                        </a:rPr>
                        <a:t> </a:t>
                      </a:r>
                      <a:endParaRPr lang="es-CL" sz="1400" kern="100" dirty="0">
                        <a:effectLst/>
                        <a:latin typeface="Calibri" panose="020F0502020204030204" pitchFamily="34" charset="0"/>
                        <a:ea typeface="Calibri" panose="020F0502020204030204" pitchFamily="34" charset="0"/>
                        <a:cs typeface="Times New Roman" panose="02020603050405020304" pitchFamily="18" charset="0"/>
                      </a:endParaRPr>
                    </a:p>
                  </a:txBody>
                  <a:tcPr marL="51557" marR="51557" marT="0" marB="0"/>
                </a:tc>
                <a:tc>
                  <a:txBody>
                    <a:bodyPr/>
                    <a:lstStyle/>
                    <a:p>
                      <a:pPr algn="l">
                        <a:lnSpc>
                          <a:spcPct val="100000"/>
                        </a:lnSpc>
                        <a:spcAft>
                          <a:spcPts val="0"/>
                        </a:spcAft>
                      </a:pPr>
                      <a:r>
                        <a:rPr lang="es-CL" sz="1400" kern="100" dirty="0">
                          <a:effectLst/>
                        </a:rPr>
                        <a:t>Macarena Aljaro</a:t>
                      </a:r>
                    </a:p>
                    <a:p>
                      <a:pPr algn="l">
                        <a:lnSpc>
                          <a:spcPct val="100000"/>
                        </a:lnSpc>
                        <a:spcAft>
                          <a:spcPts val="0"/>
                        </a:spcAft>
                      </a:pPr>
                      <a:r>
                        <a:rPr lang="es-CL" sz="1400" kern="100" dirty="0">
                          <a:effectLst/>
                        </a:rPr>
                        <a:t>Directora de Programas Tecnológicos, Gerencia de Capacidades Tecnológicas, CORFO.</a:t>
                      </a:r>
                      <a:endParaRPr lang="es-CL" sz="1400" kern="100" dirty="0">
                        <a:effectLst/>
                        <a:latin typeface="Calibri" panose="020F0502020204030204" pitchFamily="34" charset="0"/>
                        <a:ea typeface="Calibri" panose="020F0502020204030204" pitchFamily="34" charset="0"/>
                        <a:cs typeface="Times New Roman" panose="02020603050405020304" pitchFamily="18" charset="0"/>
                      </a:endParaRPr>
                    </a:p>
                  </a:txBody>
                  <a:tcPr marL="51557" marR="51557" marT="0" marB="0"/>
                </a:tc>
                <a:extLst>
                  <a:ext uri="{0D108BD9-81ED-4DB2-BD59-A6C34878D82A}">
                    <a16:rowId xmlns:a16="http://schemas.microsoft.com/office/drawing/2014/main" val="1815771264"/>
                  </a:ext>
                </a:extLst>
              </a:tr>
              <a:tr h="1020704">
                <a:tc rowSpan="3">
                  <a:txBody>
                    <a:bodyPr/>
                    <a:lstStyle/>
                    <a:p>
                      <a:pPr algn="ctr">
                        <a:lnSpc>
                          <a:spcPct val="100000"/>
                        </a:lnSpc>
                        <a:spcAft>
                          <a:spcPts val="0"/>
                        </a:spcAft>
                      </a:pPr>
                      <a:r>
                        <a:rPr lang="es-CL" sz="1400" kern="100">
                          <a:effectLst/>
                        </a:rPr>
                        <a:t> </a:t>
                      </a:r>
                    </a:p>
                    <a:p>
                      <a:pPr algn="ctr">
                        <a:lnSpc>
                          <a:spcPct val="100000"/>
                        </a:lnSpc>
                        <a:spcAft>
                          <a:spcPts val="0"/>
                        </a:spcAft>
                      </a:pPr>
                      <a:r>
                        <a:rPr lang="es-CL" sz="1400" kern="100">
                          <a:effectLst/>
                        </a:rPr>
                        <a:t>Módulo II: </a:t>
                      </a:r>
                    </a:p>
                    <a:p>
                      <a:pPr algn="ctr">
                        <a:lnSpc>
                          <a:spcPct val="100000"/>
                        </a:lnSpc>
                        <a:spcAft>
                          <a:spcPts val="0"/>
                        </a:spcAft>
                      </a:pPr>
                      <a:r>
                        <a:rPr lang="es-CL" sz="1400" kern="100">
                          <a:effectLst/>
                        </a:rPr>
                        <a:t>Herramientas para el despliegue de Programas y Consorcios</a:t>
                      </a:r>
                    </a:p>
                    <a:p>
                      <a:pPr algn="ctr">
                        <a:lnSpc>
                          <a:spcPct val="100000"/>
                        </a:lnSpc>
                        <a:spcAft>
                          <a:spcPts val="0"/>
                        </a:spcAft>
                      </a:pPr>
                      <a:r>
                        <a:rPr lang="es-CL" sz="1400" kern="100">
                          <a:effectLst/>
                        </a:rPr>
                        <a:t> </a:t>
                      </a:r>
                    </a:p>
                    <a:p>
                      <a:pPr algn="ctr">
                        <a:lnSpc>
                          <a:spcPct val="100000"/>
                        </a:lnSpc>
                        <a:spcAft>
                          <a:spcPts val="0"/>
                        </a:spcAft>
                      </a:pPr>
                      <a:r>
                        <a:rPr lang="es-CL" sz="1400" kern="100">
                          <a:effectLst/>
                        </a:rPr>
                        <a:t>10:30 a 12:30</a:t>
                      </a:r>
                      <a:endParaRPr lang="es-CL" sz="1400" kern="100">
                        <a:effectLst/>
                        <a:latin typeface="Calibri" panose="020F0502020204030204" pitchFamily="34" charset="0"/>
                        <a:ea typeface="Calibri" panose="020F0502020204030204" pitchFamily="34" charset="0"/>
                        <a:cs typeface="Times New Roman" panose="02020603050405020304" pitchFamily="18" charset="0"/>
                      </a:endParaRPr>
                    </a:p>
                  </a:txBody>
                  <a:tcPr marL="51557" marR="51557" marT="0" marB="0"/>
                </a:tc>
                <a:tc>
                  <a:txBody>
                    <a:bodyPr/>
                    <a:lstStyle/>
                    <a:p>
                      <a:pPr algn="ctr">
                        <a:lnSpc>
                          <a:spcPct val="100000"/>
                        </a:lnSpc>
                        <a:spcAft>
                          <a:spcPts val="0"/>
                        </a:spcAft>
                      </a:pPr>
                      <a:r>
                        <a:rPr lang="es-CL" sz="1400" kern="100" dirty="0">
                          <a:effectLst/>
                        </a:rPr>
                        <a:t>NCh3262:2021: Gestión de igualdad de género y conciliación de la vida laboral, familiar y personal</a:t>
                      </a:r>
                      <a:endParaRPr lang="es-CL" sz="1400" kern="100" dirty="0">
                        <a:effectLst/>
                        <a:latin typeface="Calibri" panose="020F0502020204030204" pitchFamily="34" charset="0"/>
                        <a:ea typeface="Calibri" panose="020F0502020204030204" pitchFamily="34" charset="0"/>
                        <a:cs typeface="Times New Roman" panose="02020603050405020304" pitchFamily="18" charset="0"/>
                      </a:endParaRPr>
                    </a:p>
                  </a:txBody>
                  <a:tcPr marL="51557" marR="51557" marT="0" marB="0"/>
                </a:tc>
                <a:tc>
                  <a:txBody>
                    <a:bodyPr/>
                    <a:lstStyle/>
                    <a:p>
                      <a:pPr algn="l">
                        <a:lnSpc>
                          <a:spcPct val="100000"/>
                        </a:lnSpc>
                        <a:spcAft>
                          <a:spcPts val="0"/>
                        </a:spcAft>
                      </a:pPr>
                      <a:r>
                        <a:rPr lang="es-CL" sz="1400" kern="100" dirty="0">
                          <a:effectLst/>
                        </a:rPr>
                        <a:t> </a:t>
                      </a:r>
                    </a:p>
                    <a:p>
                      <a:pPr algn="l">
                        <a:lnSpc>
                          <a:spcPct val="100000"/>
                        </a:lnSpc>
                        <a:spcAft>
                          <a:spcPts val="0"/>
                        </a:spcAft>
                      </a:pPr>
                      <a:r>
                        <a:rPr lang="es-CL" sz="1400" kern="100" dirty="0">
                          <a:effectLst/>
                        </a:rPr>
                        <a:t> </a:t>
                      </a:r>
                    </a:p>
                    <a:p>
                      <a:pPr algn="l">
                        <a:lnSpc>
                          <a:spcPct val="100000"/>
                        </a:lnSpc>
                        <a:spcAft>
                          <a:spcPts val="0"/>
                        </a:spcAft>
                      </a:pPr>
                      <a:r>
                        <a:rPr lang="es-CL" sz="1400" kern="100" dirty="0">
                          <a:effectLst/>
                        </a:rPr>
                        <a:t>Claudia Cerda</a:t>
                      </a:r>
                    </a:p>
                    <a:p>
                      <a:pPr algn="l">
                        <a:lnSpc>
                          <a:spcPct val="100000"/>
                        </a:lnSpc>
                        <a:spcAft>
                          <a:spcPts val="0"/>
                        </a:spcAft>
                      </a:pPr>
                      <a:r>
                        <a:rPr lang="es-CL" sz="1400" kern="100" dirty="0">
                          <a:effectLst/>
                        </a:rPr>
                        <a:t>Jefa de División de Normas, Instituto Nacional de Normalización. </a:t>
                      </a:r>
                      <a:endParaRPr lang="es-CL" sz="1400" kern="100" dirty="0">
                        <a:effectLst/>
                        <a:latin typeface="Calibri" panose="020F0502020204030204" pitchFamily="34" charset="0"/>
                        <a:ea typeface="Calibri" panose="020F0502020204030204" pitchFamily="34" charset="0"/>
                        <a:cs typeface="Times New Roman" panose="02020603050405020304" pitchFamily="18" charset="0"/>
                      </a:endParaRPr>
                    </a:p>
                  </a:txBody>
                  <a:tcPr marL="51557" marR="51557" marT="0" marB="0"/>
                </a:tc>
                <a:extLst>
                  <a:ext uri="{0D108BD9-81ED-4DB2-BD59-A6C34878D82A}">
                    <a16:rowId xmlns:a16="http://schemas.microsoft.com/office/drawing/2014/main" val="2989757899"/>
                  </a:ext>
                </a:extLst>
              </a:tr>
              <a:tr h="481681">
                <a:tc vMerge="1">
                  <a:txBody>
                    <a:bodyPr/>
                    <a:lstStyle/>
                    <a:p>
                      <a:endParaRPr lang="es-CL"/>
                    </a:p>
                  </a:txBody>
                  <a:tcPr/>
                </a:tc>
                <a:tc>
                  <a:txBody>
                    <a:bodyPr/>
                    <a:lstStyle/>
                    <a:p>
                      <a:pPr algn="ctr">
                        <a:lnSpc>
                          <a:spcPct val="100000"/>
                        </a:lnSpc>
                        <a:spcAft>
                          <a:spcPts val="0"/>
                        </a:spcAft>
                        <a:tabLst>
                          <a:tab pos="1447800" algn="l"/>
                        </a:tabLst>
                      </a:pPr>
                      <a:r>
                        <a:rPr lang="es-CL" sz="1400" kern="100">
                          <a:effectLst/>
                        </a:rPr>
                        <a:t>Oportunidades de la descentralización</a:t>
                      </a:r>
                      <a:endParaRPr lang="es-CL" sz="1400" kern="100">
                        <a:effectLst/>
                        <a:latin typeface="Calibri" panose="020F0502020204030204" pitchFamily="34" charset="0"/>
                        <a:ea typeface="Calibri" panose="020F0502020204030204" pitchFamily="34" charset="0"/>
                        <a:cs typeface="Times New Roman" panose="02020603050405020304" pitchFamily="18" charset="0"/>
                      </a:endParaRPr>
                    </a:p>
                  </a:txBody>
                  <a:tcPr marL="51557" marR="51557" marT="0" marB="0"/>
                </a:tc>
                <a:tc>
                  <a:txBody>
                    <a:bodyPr/>
                    <a:lstStyle/>
                    <a:p>
                      <a:pPr algn="l">
                        <a:lnSpc>
                          <a:spcPct val="100000"/>
                        </a:lnSpc>
                        <a:spcAft>
                          <a:spcPts val="0"/>
                        </a:spcAft>
                        <a:tabLst>
                          <a:tab pos="1447800" algn="l"/>
                        </a:tabLst>
                      </a:pPr>
                      <a:r>
                        <a:rPr lang="es-CL" sz="1400" kern="100">
                          <a:effectLst/>
                        </a:rPr>
                        <a:t>María Angélica Vega</a:t>
                      </a:r>
                    </a:p>
                    <a:p>
                      <a:pPr algn="l">
                        <a:lnSpc>
                          <a:spcPct val="100000"/>
                        </a:lnSpc>
                        <a:spcAft>
                          <a:spcPts val="0"/>
                        </a:spcAft>
                        <a:tabLst>
                          <a:tab pos="1447800" algn="l"/>
                        </a:tabLst>
                      </a:pPr>
                      <a:r>
                        <a:rPr lang="es-CL" sz="1400" kern="100">
                          <a:effectLst/>
                        </a:rPr>
                        <a:t>Subgerenta de Desarrollo Territorial, CORFO.</a:t>
                      </a:r>
                      <a:endParaRPr lang="es-CL" sz="1400" kern="100">
                        <a:effectLst/>
                        <a:latin typeface="Calibri" panose="020F0502020204030204" pitchFamily="34" charset="0"/>
                        <a:ea typeface="Calibri" panose="020F0502020204030204" pitchFamily="34" charset="0"/>
                        <a:cs typeface="Times New Roman" panose="02020603050405020304" pitchFamily="18" charset="0"/>
                      </a:endParaRPr>
                    </a:p>
                  </a:txBody>
                  <a:tcPr marL="51557" marR="51557" marT="0" marB="0"/>
                </a:tc>
                <a:extLst>
                  <a:ext uri="{0D108BD9-81ED-4DB2-BD59-A6C34878D82A}">
                    <a16:rowId xmlns:a16="http://schemas.microsoft.com/office/drawing/2014/main" val="2300352021"/>
                  </a:ext>
                </a:extLst>
              </a:tr>
              <a:tr h="582136">
                <a:tc vMerge="1">
                  <a:txBody>
                    <a:bodyPr/>
                    <a:lstStyle/>
                    <a:p>
                      <a:endParaRPr lang="es-CL"/>
                    </a:p>
                  </a:txBody>
                  <a:tcPr/>
                </a:tc>
                <a:tc gridSpan="2">
                  <a:txBody>
                    <a:bodyPr/>
                    <a:lstStyle/>
                    <a:p>
                      <a:pPr algn="ctr">
                        <a:lnSpc>
                          <a:spcPct val="100000"/>
                        </a:lnSpc>
                        <a:spcAft>
                          <a:spcPts val="0"/>
                        </a:spcAft>
                        <a:tabLst>
                          <a:tab pos="1447800" algn="l"/>
                        </a:tabLst>
                      </a:pPr>
                      <a:r>
                        <a:rPr lang="es-CL" sz="1400" kern="100">
                          <a:effectLst/>
                        </a:rPr>
                        <a:t> </a:t>
                      </a:r>
                    </a:p>
                    <a:p>
                      <a:pPr algn="ctr">
                        <a:lnSpc>
                          <a:spcPct val="100000"/>
                        </a:lnSpc>
                        <a:spcAft>
                          <a:spcPts val="0"/>
                        </a:spcAft>
                        <a:tabLst>
                          <a:tab pos="1447800" algn="l"/>
                        </a:tabLst>
                      </a:pPr>
                      <a:r>
                        <a:rPr lang="es-CL" sz="1400" kern="100">
                          <a:effectLst/>
                        </a:rPr>
                        <a:t>Conversación entorno a un café y Panel </a:t>
                      </a:r>
                    </a:p>
                    <a:p>
                      <a:pPr algn="ctr">
                        <a:lnSpc>
                          <a:spcPct val="100000"/>
                        </a:lnSpc>
                        <a:spcAft>
                          <a:spcPts val="0"/>
                        </a:spcAft>
                        <a:tabLst>
                          <a:tab pos="1447800" algn="l"/>
                        </a:tabLst>
                      </a:pPr>
                      <a:r>
                        <a:rPr lang="es-CL" sz="1400" kern="100">
                          <a:effectLst/>
                        </a:rPr>
                        <a:t> </a:t>
                      </a:r>
                      <a:endParaRPr lang="es-CL" sz="1400" kern="100">
                        <a:effectLst/>
                        <a:latin typeface="Calibri" panose="020F0502020204030204" pitchFamily="34" charset="0"/>
                        <a:ea typeface="Calibri" panose="020F0502020204030204" pitchFamily="34" charset="0"/>
                        <a:cs typeface="Times New Roman" panose="02020603050405020304" pitchFamily="18" charset="0"/>
                      </a:endParaRPr>
                    </a:p>
                  </a:txBody>
                  <a:tcPr marL="51557" marR="51557" marT="0" marB="0"/>
                </a:tc>
                <a:tc hMerge="1">
                  <a:txBody>
                    <a:bodyPr/>
                    <a:lstStyle/>
                    <a:p>
                      <a:endParaRPr lang="es-CL"/>
                    </a:p>
                  </a:txBody>
                  <a:tcPr/>
                </a:tc>
                <a:extLst>
                  <a:ext uri="{0D108BD9-81ED-4DB2-BD59-A6C34878D82A}">
                    <a16:rowId xmlns:a16="http://schemas.microsoft.com/office/drawing/2014/main" val="2815278736"/>
                  </a:ext>
                </a:extLst>
              </a:tr>
              <a:tr h="127440">
                <a:tc gridSpan="3">
                  <a:txBody>
                    <a:bodyPr/>
                    <a:lstStyle/>
                    <a:p>
                      <a:pPr algn="ctr">
                        <a:lnSpc>
                          <a:spcPct val="100000"/>
                        </a:lnSpc>
                        <a:spcAft>
                          <a:spcPts val="0"/>
                        </a:spcAft>
                        <a:tabLst>
                          <a:tab pos="1447800" algn="l"/>
                        </a:tabLst>
                      </a:pPr>
                      <a:r>
                        <a:rPr lang="es-CL" sz="1400" kern="100" dirty="0">
                          <a:effectLst/>
                        </a:rPr>
                        <a:t>Almuerzo Libre</a:t>
                      </a:r>
                      <a:endParaRPr lang="es-CL" sz="1400" kern="100" dirty="0">
                        <a:effectLst/>
                        <a:latin typeface="Calibri" panose="020F0502020204030204" pitchFamily="34" charset="0"/>
                        <a:ea typeface="Calibri" panose="020F0502020204030204" pitchFamily="34" charset="0"/>
                        <a:cs typeface="Times New Roman" panose="02020603050405020304" pitchFamily="18" charset="0"/>
                      </a:endParaRPr>
                    </a:p>
                  </a:txBody>
                  <a:tcPr marL="51557" marR="51557" marT="0" marB="0"/>
                </a:tc>
                <a:tc hMerge="1">
                  <a:txBody>
                    <a:bodyPr/>
                    <a:lstStyle/>
                    <a:p>
                      <a:endParaRPr lang="es-CL"/>
                    </a:p>
                  </a:txBody>
                  <a:tcPr/>
                </a:tc>
                <a:tc hMerge="1">
                  <a:txBody>
                    <a:bodyPr/>
                    <a:lstStyle/>
                    <a:p>
                      <a:endParaRPr lang="es-CL"/>
                    </a:p>
                  </a:txBody>
                  <a:tcPr/>
                </a:tc>
                <a:extLst>
                  <a:ext uri="{0D108BD9-81ED-4DB2-BD59-A6C34878D82A}">
                    <a16:rowId xmlns:a16="http://schemas.microsoft.com/office/drawing/2014/main" val="4272727248"/>
                  </a:ext>
                </a:extLst>
              </a:tr>
            </a:tbl>
          </a:graphicData>
        </a:graphic>
      </p:graphicFrame>
      <p:pic>
        <p:nvPicPr>
          <p:cNvPr id="2" name="Gráfico 1">
            <a:extLst>
              <a:ext uri="{FF2B5EF4-FFF2-40B4-BE49-F238E27FC236}">
                <a16:creationId xmlns:a16="http://schemas.microsoft.com/office/drawing/2014/main" id="{8FF37B5B-BC02-666E-0B33-EEE1908E5533}"/>
              </a:ext>
            </a:extLst>
          </p:cNvPr>
          <p:cNvPicPr>
            <a:picLocks noChangeAspect="1"/>
          </p:cNvPicPr>
          <p:nvPr/>
        </p:nvPicPr>
        <p:blipFill>
          <a:blip r:embed="rId2">
            <a:extLst>
              <a:ext uri="{96DAC541-7B7A-43D3-8B79-37D633B846F1}">
                <asvg:svgBlip xmlns:asvg="http://schemas.microsoft.com/office/drawing/2016/SVG/main" r:embed="rId3"/>
              </a:ext>
            </a:extLst>
          </a:blip>
          <a:stretch>
            <a:fillRect/>
          </a:stretch>
        </p:blipFill>
        <p:spPr>
          <a:xfrm>
            <a:off x="10637240" y="446314"/>
            <a:ext cx="1117651" cy="358519"/>
          </a:xfrm>
          <a:prstGeom prst="rect">
            <a:avLst/>
          </a:prstGeom>
        </p:spPr>
      </p:pic>
      <p:sp>
        <p:nvSpPr>
          <p:cNvPr id="3" name="CuadroTexto 2">
            <a:extLst>
              <a:ext uri="{FF2B5EF4-FFF2-40B4-BE49-F238E27FC236}">
                <a16:creationId xmlns:a16="http://schemas.microsoft.com/office/drawing/2014/main" id="{633AE303-AC84-A0AF-D65B-901D1DD5C484}"/>
              </a:ext>
            </a:extLst>
          </p:cNvPr>
          <p:cNvSpPr txBox="1"/>
          <p:nvPr/>
        </p:nvSpPr>
        <p:spPr>
          <a:xfrm>
            <a:off x="1125415" y="970748"/>
            <a:ext cx="3318084" cy="447566"/>
          </a:xfrm>
          <a:prstGeom prst="rect">
            <a:avLst/>
          </a:prstGeom>
          <a:solidFill>
            <a:srgbClr val="78D6BB"/>
          </a:solidFill>
        </p:spPr>
        <p:txBody>
          <a:bodyPr vert="horz" lIns="91440" tIns="45720" rIns="91440" bIns="45720" rtlCol="0" anchor="ctr">
            <a:normAutofit fontScale="85000" lnSpcReduction="10000"/>
          </a:bodyPr>
          <a:lstStyle>
            <a:defPPr>
              <a:defRPr lang="es-CL"/>
            </a:defPPr>
            <a:lvl1pPr marR="0" lvl="0" indent="0" algn="ctr" fontAlgn="auto">
              <a:lnSpc>
                <a:spcPct val="100000"/>
              </a:lnSpc>
              <a:spcBef>
                <a:spcPts val="0"/>
              </a:spcBef>
              <a:spcAft>
                <a:spcPts val="0"/>
              </a:spcAft>
              <a:buClrTx/>
              <a:buSzTx/>
              <a:buFont typeface="Arial" panose="020B0604020202020204" pitchFamily="34" charset="0"/>
              <a:buNone/>
              <a:tabLst/>
              <a:defRPr kumimoji="0" sz="2400" b="1" i="0" u="none" strike="noStrike" cap="none" spc="0" normalizeH="0" baseline="0">
                <a:ln>
                  <a:noFill/>
                </a:ln>
                <a:solidFill>
                  <a:srgbClr val="221E7C"/>
                </a:solidFill>
                <a:effectLst/>
                <a:uLnTx/>
                <a:uFillTx/>
                <a:latin typeface="Calibri" panose="020F0502020204030204"/>
              </a:defRPr>
            </a:lvl1pPr>
            <a:lvl2pPr indent="0" algn="ctr">
              <a:lnSpc>
                <a:spcPct val="90000"/>
              </a:lnSpc>
              <a:spcBef>
                <a:spcPts val="500"/>
              </a:spcBef>
              <a:buFont typeface="Arial" panose="020B0604020202020204" pitchFamily="34" charset="0"/>
              <a:buNone/>
              <a:defRPr sz="2000"/>
            </a:lvl2pPr>
            <a:lvl3pPr indent="0" algn="ctr">
              <a:lnSpc>
                <a:spcPct val="90000"/>
              </a:lnSpc>
              <a:spcBef>
                <a:spcPts val="500"/>
              </a:spcBef>
              <a:buFont typeface="Arial" panose="020B0604020202020204" pitchFamily="34" charset="0"/>
              <a:buNone/>
            </a:lvl3pPr>
            <a:lvl4pPr indent="0" algn="ctr">
              <a:lnSpc>
                <a:spcPct val="90000"/>
              </a:lnSpc>
              <a:spcBef>
                <a:spcPts val="500"/>
              </a:spcBef>
              <a:buFont typeface="Arial" panose="020B0604020202020204" pitchFamily="34" charset="0"/>
              <a:buNone/>
              <a:defRPr sz="1600"/>
            </a:lvl4pPr>
            <a:lvl5pPr indent="0" algn="ctr">
              <a:lnSpc>
                <a:spcPct val="90000"/>
              </a:lnSpc>
              <a:spcBef>
                <a:spcPts val="500"/>
              </a:spcBef>
              <a:buFont typeface="Arial" panose="020B0604020202020204" pitchFamily="34" charset="0"/>
              <a:buNone/>
              <a:defRPr sz="1600"/>
            </a:lvl5pPr>
            <a:lvl6pPr indent="0" algn="ctr">
              <a:lnSpc>
                <a:spcPct val="90000"/>
              </a:lnSpc>
              <a:spcBef>
                <a:spcPts val="500"/>
              </a:spcBef>
              <a:buFont typeface="Arial" panose="020B0604020202020204" pitchFamily="34" charset="0"/>
              <a:buNone/>
              <a:defRPr sz="1600"/>
            </a:lvl6pPr>
            <a:lvl7pPr indent="0" algn="ctr">
              <a:lnSpc>
                <a:spcPct val="90000"/>
              </a:lnSpc>
              <a:spcBef>
                <a:spcPts val="500"/>
              </a:spcBef>
              <a:buFont typeface="Arial" panose="020B0604020202020204" pitchFamily="34" charset="0"/>
              <a:buNone/>
              <a:defRPr sz="1600"/>
            </a:lvl7pPr>
            <a:lvl8pPr indent="0" algn="ctr">
              <a:lnSpc>
                <a:spcPct val="90000"/>
              </a:lnSpc>
              <a:spcBef>
                <a:spcPts val="500"/>
              </a:spcBef>
              <a:buFont typeface="Arial" panose="020B0604020202020204" pitchFamily="34" charset="0"/>
              <a:buNone/>
              <a:defRPr sz="1600"/>
            </a:lvl8pPr>
            <a:lvl9pPr indent="0" algn="ctr">
              <a:lnSpc>
                <a:spcPct val="90000"/>
              </a:lnSpc>
              <a:spcBef>
                <a:spcPts val="500"/>
              </a:spcBef>
              <a:buFont typeface="Arial" panose="020B0604020202020204" pitchFamily="34" charset="0"/>
              <a:buNone/>
              <a:defRPr sz="1600"/>
            </a:lvl9pPr>
          </a:lstStyle>
          <a:p>
            <a:r>
              <a:rPr lang="es-CL" dirty="0"/>
              <a:t>PROGRAMA DEL ENCUENTRO</a:t>
            </a:r>
          </a:p>
        </p:txBody>
      </p:sp>
    </p:spTree>
    <p:extLst>
      <p:ext uri="{BB962C8B-B14F-4D97-AF65-F5344CB8AC3E}">
        <p14:creationId xmlns:p14="http://schemas.microsoft.com/office/powerpoint/2010/main" val="2193068035"/>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Gráfico 1">
            <a:extLst>
              <a:ext uri="{FF2B5EF4-FFF2-40B4-BE49-F238E27FC236}">
                <a16:creationId xmlns:a16="http://schemas.microsoft.com/office/drawing/2014/main" id="{FF4A9CD2-9BBE-EF39-C328-E6188AD3C2EB}"/>
              </a:ext>
            </a:extLst>
          </p:cNvPr>
          <p:cNvPicPr>
            <a:picLocks noChangeAspect="1"/>
          </p:cNvPicPr>
          <p:nvPr/>
        </p:nvPicPr>
        <p:blipFill>
          <a:blip r:embed="rId2">
            <a:extLst>
              <a:ext uri="{96DAC541-7B7A-43D3-8B79-37D633B846F1}">
                <asvg:svgBlip xmlns:asvg="http://schemas.microsoft.com/office/drawing/2016/SVG/main" r:embed="rId3"/>
              </a:ext>
            </a:extLst>
          </a:blip>
          <a:stretch>
            <a:fillRect/>
          </a:stretch>
        </p:blipFill>
        <p:spPr>
          <a:xfrm>
            <a:off x="10637240" y="446314"/>
            <a:ext cx="1117651" cy="358519"/>
          </a:xfrm>
          <a:prstGeom prst="rect">
            <a:avLst/>
          </a:prstGeom>
        </p:spPr>
      </p:pic>
      <p:sp>
        <p:nvSpPr>
          <p:cNvPr id="6" name="CuadroTexto 5">
            <a:extLst>
              <a:ext uri="{FF2B5EF4-FFF2-40B4-BE49-F238E27FC236}">
                <a16:creationId xmlns:a16="http://schemas.microsoft.com/office/drawing/2014/main" id="{ADCDDA7E-74F3-62C9-D4A8-AAC1967467E9}"/>
              </a:ext>
            </a:extLst>
          </p:cNvPr>
          <p:cNvSpPr txBox="1"/>
          <p:nvPr/>
        </p:nvSpPr>
        <p:spPr>
          <a:xfrm>
            <a:off x="1125415" y="970748"/>
            <a:ext cx="3318084" cy="447566"/>
          </a:xfrm>
          <a:prstGeom prst="rect">
            <a:avLst/>
          </a:prstGeom>
          <a:solidFill>
            <a:srgbClr val="78D6BB"/>
          </a:solidFill>
        </p:spPr>
        <p:txBody>
          <a:bodyPr vert="horz" lIns="91440" tIns="45720" rIns="91440" bIns="45720" rtlCol="0" anchor="ctr">
            <a:normAutofit fontScale="85000" lnSpcReduction="10000"/>
          </a:bodyPr>
          <a:lstStyle>
            <a:defPPr>
              <a:defRPr lang="es-CL"/>
            </a:defPPr>
            <a:lvl1pPr marR="0" lvl="0" indent="0" algn="ctr" fontAlgn="auto">
              <a:lnSpc>
                <a:spcPct val="100000"/>
              </a:lnSpc>
              <a:spcBef>
                <a:spcPts val="0"/>
              </a:spcBef>
              <a:spcAft>
                <a:spcPts val="0"/>
              </a:spcAft>
              <a:buClrTx/>
              <a:buSzTx/>
              <a:buFont typeface="Arial" panose="020B0604020202020204" pitchFamily="34" charset="0"/>
              <a:buNone/>
              <a:tabLst/>
              <a:defRPr kumimoji="0" sz="2400" b="1" i="0" u="none" strike="noStrike" cap="none" spc="0" normalizeH="0" baseline="0">
                <a:ln>
                  <a:noFill/>
                </a:ln>
                <a:solidFill>
                  <a:srgbClr val="221E7C"/>
                </a:solidFill>
                <a:effectLst/>
                <a:uLnTx/>
                <a:uFillTx/>
                <a:latin typeface="Calibri" panose="020F0502020204030204"/>
              </a:defRPr>
            </a:lvl1pPr>
            <a:lvl2pPr indent="0" algn="ctr">
              <a:lnSpc>
                <a:spcPct val="90000"/>
              </a:lnSpc>
              <a:spcBef>
                <a:spcPts val="500"/>
              </a:spcBef>
              <a:buFont typeface="Arial" panose="020B0604020202020204" pitchFamily="34" charset="0"/>
              <a:buNone/>
              <a:defRPr sz="2000"/>
            </a:lvl2pPr>
            <a:lvl3pPr indent="0" algn="ctr">
              <a:lnSpc>
                <a:spcPct val="90000"/>
              </a:lnSpc>
              <a:spcBef>
                <a:spcPts val="500"/>
              </a:spcBef>
              <a:buFont typeface="Arial" panose="020B0604020202020204" pitchFamily="34" charset="0"/>
              <a:buNone/>
            </a:lvl3pPr>
            <a:lvl4pPr indent="0" algn="ctr">
              <a:lnSpc>
                <a:spcPct val="90000"/>
              </a:lnSpc>
              <a:spcBef>
                <a:spcPts val="500"/>
              </a:spcBef>
              <a:buFont typeface="Arial" panose="020B0604020202020204" pitchFamily="34" charset="0"/>
              <a:buNone/>
              <a:defRPr sz="1600"/>
            </a:lvl4pPr>
            <a:lvl5pPr indent="0" algn="ctr">
              <a:lnSpc>
                <a:spcPct val="90000"/>
              </a:lnSpc>
              <a:spcBef>
                <a:spcPts val="500"/>
              </a:spcBef>
              <a:buFont typeface="Arial" panose="020B0604020202020204" pitchFamily="34" charset="0"/>
              <a:buNone/>
              <a:defRPr sz="1600"/>
            </a:lvl5pPr>
            <a:lvl6pPr indent="0" algn="ctr">
              <a:lnSpc>
                <a:spcPct val="90000"/>
              </a:lnSpc>
              <a:spcBef>
                <a:spcPts val="500"/>
              </a:spcBef>
              <a:buFont typeface="Arial" panose="020B0604020202020204" pitchFamily="34" charset="0"/>
              <a:buNone/>
              <a:defRPr sz="1600"/>
            </a:lvl6pPr>
            <a:lvl7pPr indent="0" algn="ctr">
              <a:lnSpc>
                <a:spcPct val="90000"/>
              </a:lnSpc>
              <a:spcBef>
                <a:spcPts val="500"/>
              </a:spcBef>
              <a:buFont typeface="Arial" panose="020B0604020202020204" pitchFamily="34" charset="0"/>
              <a:buNone/>
              <a:defRPr sz="1600"/>
            </a:lvl7pPr>
            <a:lvl8pPr indent="0" algn="ctr">
              <a:lnSpc>
                <a:spcPct val="90000"/>
              </a:lnSpc>
              <a:spcBef>
                <a:spcPts val="500"/>
              </a:spcBef>
              <a:buFont typeface="Arial" panose="020B0604020202020204" pitchFamily="34" charset="0"/>
              <a:buNone/>
              <a:defRPr sz="1600"/>
            </a:lvl8pPr>
            <a:lvl9pPr indent="0" algn="ctr">
              <a:lnSpc>
                <a:spcPct val="90000"/>
              </a:lnSpc>
              <a:spcBef>
                <a:spcPts val="500"/>
              </a:spcBef>
              <a:buFont typeface="Arial" panose="020B0604020202020204" pitchFamily="34" charset="0"/>
              <a:buNone/>
              <a:defRPr sz="1600"/>
            </a:lvl9pPr>
          </a:lstStyle>
          <a:p>
            <a:r>
              <a:rPr lang="es-CL" dirty="0"/>
              <a:t>PROGRAMA DEL ENCUENTRO</a:t>
            </a:r>
          </a:p>
        </p:txBody>
      </p:sp>
      <p:graphicFrame>
        <p:nvGraphicFramePr>
          <p:cNvPr id="8" name="Tabla 7">
            <a:extLst>
              <a:ext uri="{FF2B5EF4-FFF2-40B4-BE49-F238E27FC236}">
                <a16:creationId xmlns:a16="http://schemas.microsoft.com/office/drawing/2014/main" id="{A841DAF4-67FB-9533-56E8-4038A679F865}"/>
              </a:ext>
            </a:extLst>
          </p:cNvPr>
          <p:cNvGraphicFramePr>
            <a:graphicFrameLocks noGrp="1"/>
          </p:cNvGraphicFramePr>
          <p:nvPr>
            <p:extLst>
              <p:ext uri="{D42A27DB-BD31-4B8C-83A1-F6EECF244321}">
                <p14:modId xmlns:p14="http://schemas.microsoft.com/office/powerpoint/2010/main" val="1173712757"/>
              </p:ext>
            </p:extLst>
          </p:nvPr>
        </p:nvGraphicFramePr>
        <p:xfrm>
          <a:off x="1125415" y="1913142"/>
          <a:ext cx="9320667" cy="3675043"/>
        </p:xfrm>
        <a:graphic>
          <a:graphicData uri="http://schemas.openxmlformats.org/drawingml/2006/table">
            <a:tbl>
              <a:tblPr firstRow="1" firstCol="1" bandRow="1">
                <a:tableStyleId>{5C22544A-7EE6-4342-B048-85BDC9FD1C3A}</a:tableStyleId>
              </a:tblPr>
              <a:tblGrid>
                <a:gridCol w="1832648">
                  <a:extLst>
                    <a:ext uri="{9D8B030D-6E8A-4147-A177-3AD203B41FA5}">
                      <a16:colId xmlns:a16="http://schemas.microsoft.com/office/drawing/2014/main" val="1497461028"/>
                    </a:ext>
                  </a:extLst>
                </a:gridCol>
                <a:gridCol w="2132249">
                  <a:extLst>
                    <a:ext uri="{9D8B030D-6E8A-4147-A177-3AD203B41FA5}">
                      <a16:colId xmlns:a16="http://schemas.microsoft.com/office/drawing/2014/main" val="133033929"/>
                    </a:ext>
                  </a:extLst>
                </a:gridCol>
                <a:gridCol w="5355770">
                  <a:extLst>
                    <a:ext uri="{9D8B030D-6E8A-4147-A177-3AD203B41FA5}">
                      <a16:colId xmlns:a16="http://schemas.microsoft.com/office/drawing/2014/main" val="1177896103"/>
                    </a:ext>
                  </a:extLst>
                </a:gridCol>
              </a:tblGrid>
              <a:tr h="334014">
                <a:tc gridSpan="3">
                  <a:txBody>
                    <a:bodyPr/>
                    <a:lstStyle/>
                    <a:p>
                      <a:pPr algn="ctr">
                        <a:lnSpc>
                          <a:spcPct val="107000"/>
                        </a:lnSpc>
                        <a:spcAft>
                          <a:spcPts val="800"/>
                        </a:spcAft>
                      </a:pPr>
                      <a:r>
                        <a:rPr lang="es-MX" sz="1600" kern="100" dirty="0">
                          <a:effectLst/>
                        </a:rPr>
                        <a:t>Café 14:00 – 14:30 </a:t>
                      </a:r>
                      <a:endParaRPr lang="es-CL" sz="1600" kern="100" dirty="0">
                        <a:effectLst/>
                        <a:latin typeface="Calibri" panose="020F0502020204030204" pitchFamily="34" charset="0"/>
                        <a:cs typeface="Times New Roman" panose="02020603050405020304" pitchFamily="18" charset="0"/>
                      </a:endParaRPr>
                    </a:p>
                  </a:txBody>
                  <a:tcPr marL="68580" marR="68580" marT="0" marB="0"/>
                </a:tc>
                <a:tc hMerge="1">
                  <a:txBody>
                    <a:bodyPr/>
                    <a:lstStyle/>
                    <a:p>
                      <a:pPr algn="ctr">
                        <a:lnSpc>
                          <a:spcPct val="107000"/>
                        </a:lnSpc>
                        <a:spcAft>
                          <a:spcPts val="800"/>
                        </a:spcAft>
                      </a:pPr>
                      <a:r>
                        <a:rPr lang="es-MX" sz="1600" kern="100" dirty="0">
                          <a:effectLst/>
                          <a:latin typeface="Calibri" panose="020F0502020204030204" pitchFamily="34" charset="0"/>
                          <a:ea typeface="Calibri" panose="020F0502020204030204" pitchFamily="34" charset="0"/>
                          <a:cs typeface="Times New Roman" panose="02020603050405020304" pitchFamily="18" charset="0"/>
                        </a:rPr>
                        <a:t>14:00 – 14:30 </a:t>
                      </a:r>
                      <a:endParaRPr lang="es-CL" sz="1600" kern="10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tc>
                <a:tc hMerge="1">
                  <a:txBody>
                    <a:bodyPr/>
                    <a:lstStyle/>
                    <a:p>
                      <a:pPr algn="l">
                        <a:lnSpc>
                          <a:spcPct val="107000"/>
                        </a:lnSpc>
                        <a:spcAft>
                          <a:spcPts val="800"/>
                        </a:spcAft>
                        <a:tabLst>
                          <a:tab pos="1504950" algn="l"/>
                        </a:tabLst>
                      </a:pPr>
                      <a:endParaRPr lang="es-CL" sz="1600" kern="10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tc>
                <a:extLst>
                  <a:ext uri="{0D108BD9-81ED-4DB2-BD59-A6C34878D82A}">
                    <a16:rowId xmlns:a16="http://schemas.microsoft.com/office/drawing/2014/main" val="1090474160"/>
                  </a:ext>
                </a:extLst>
              </a:tr>
              <a:tr h="1284437">
                <a:tc rowSpan="2">
                  <a:txBody>
                    <a:bodyPr/>
                    <a:lstStyle/>
                    <a:p>
                      <a:pPr algn="ctr">
                        <a:lnSpc>
                          <a:spcPct val="107000"/>
                        </a:lnSpc>
                        <a:spcAft>
                          <a:spcPts val="800"/>
                        </a:spcAft>
                      </a:pPr>
                      <a:r>
                        <a:rPr lang="es-CL" sz="1600" kern="100" dirty="0">
                          <a:effectLst/>
                        </a:rPr>
                        <a:t>Módulo III:</a:t>
                      </a:r>
                    </a:p>
                    <a:p>
                      <a:pPr algn="ctr">
                        <a:lnSpc>
                          <a:spcPct val="107000"/>
                        </a:lnSpc>
                        <a:spcAft>
                          <a:spcPts val="800"/>
                        </a:spcAft>
                      </a:pPr>
                      <a:r>
                        <a:rPr lang="es-CL" sz="1600" kern="100" dirty="0">
                          <a:effectLst/>
                        </a:rPr>
                        <a:t>Trabajo colaborativo y comunicaciones</a:t>
                      </a:r>
                    </a:p>
                    <a:p>
                      <a:pPr algn="ctr">
                        <a:lnSpc>
                          <a:spcPct val="107000"/>
                        </a:lnSpc>
                        <a:spcAft>
                          <a:spcPts val="800"/>
                        </a:spcAft>
                      </a:pPr>
                      <a:r>
                        <a:rPr lang="es-CL" sz="1600" kern="100" dirty="0">
                          <a:effectLst/>
                        </a:rPr>
                        <a:t> 14:30 a 16:20</a:t>
                      </a:r>
                    </a:p>
                    <a:p>
                      <a:pPr algn="ctr">
                        <a:lnSpc>
                          <a:spcPct val="107000"/>
                        </a:lnSpc>
                        <a:spcAft>
                          <a:spcPts val="800"/>
                        </a:spcAft>
                      </a:pPr>
                      <a:r>
                        <a:rPr lang="es-CL" sz="1600" kern="100" dirty="0">
                          <a:effectLst/>
                        </a:rPr>
                        <a:t> </a:t>
                      </a:r>
                      <a:endParaRPr lang="es-CL" sz="1600" kern="100" dirty="0">
                        <a:effectLst/>
                        <a:latin typeface="Calibri" panose="020F0502020204030204" pitchFamily="34" charset="0"/>
                        <a:cs typeface="Times New Roman" panose="02020603050405020304" pitchFamily="18" charset="0"/>
                      </a:endParaRPr>
                    </a:p>
                  </a:txBody>
                  <a:tcPr marL="68580" marR="68580" marT="0" marB="0"/>
                </a:tc>
                <a:tc>
                  <a:txBody>
                    <a:bodyPr/>
                    <a:lstStyle/>
                    <a:p>
                      <a:pPr algn="ctr">
                        <a:lnSpc>
                          <a:spcPct val="107000"/>
                        </a:lnSpc>
                        <a:spcAft>
                          <a:spcPts val="800"/>
                        </a:spcAft>
                      </a:pPr>
                      <a:r>
                        <a:rPr lang="es-CL" sz="1600" kern="100" dirty="0">
                          <a:effectLst/>
                        </a:rPr>
                        <a:t>Taller de RR.SS. “Comunicar avances y resultados”</a:t>
                      </a:r>
                      <a:endParaRPr lang="es-CL" sz="1600" kern="10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tc>
                <a:tc>
                  <a:txBody>
                    <a:bodyPr/>
                    <a:lstStyle/>
                    <a:p>
                      <a:pPr algn="l">
                        <a:lnSpc>
                          <a:spcPct val="107000"/>
                        </a:lnSpc>
                        <a:spcAft>
                          <a:spcPts val="800"/>
                        </a:spcAft>
                        <a:tabLst>
                          <a:tab pos="1504950" algn="l"/>
                        </a:tabLst>
                      </a:pPr>
                      <a:r>
                        <a:rPr lang="es-CL" sz="1600" kern="100" dirty="0">
                          <a:effectLst/>
                        </a:rPr>
                        <a:t>Hugo Martinez</a:t>
                      </a:r>
                    </a:p>
                    <a:p>
                      <a:pPr algn="l">
                        <a:lnSpc>
                          <a:spcPct val="107000"/>
                        </a:lnSpc>
                        <a:spcAft>
                          <a:spcPts val="800"/>
                        </a:spcAft>
                        <a:tabLst>
                          <a:tab pos="1504950" algn="l"/>
                        </a:tabLst>
                      </a:pPr>
                      <a:r>
                        <a:rPr lang="es-CL" sz="1600" kern="100" dirty="0">
                          <a:effectLst/>
                        </a:rPr>
                        <a:t>Coordinador Dirección de Programas Tecnológicos, Gerencia de Capacidades Tecnológicas, CORFO.</a:t>
                      </a:r>
                    </a:p>
                    <a:p>
                      <a:pPr algn="l">
                        <a:lnSpc>
                          <a:spcPct val="107000"/>
                        </a:lnSpc>
                        <a:spcAft>
                          <a:spcPts val="800"/>
                        </a:spcAft>
                        <a:tabLst>
                          <a:tab pos="1504950" algn="l"/>
                        </a:tabLst>
                      </a:pPr>
                      <a:r>
                        <a:rPr lang="es-CL" sz="1600" kern="100" dirty="0">
                          <a:effectLst/>
                        </a:rPr>
                        <a:t> </a:t>
                      </a:r>
                      <a:endParaRPr lang="es-CL" sz="1600" kern="10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tc>
                <a:extLst>
                  <a:ext uri="{0D108BD9-81ED-4DB2-BD59-A6C34878D82A}">
                    <a16:rowId xmlns:a16="http://schemas.microsoft.com/office/drawing/2014/main" val="2377376937"/>
                  </a:ext>
                </a:extLst>
              </a:tr>
              <a:tr h="1028296">
                <a:tc vMerge="1">
                  <a:txBody>
                    <a:bodyPr/>
                    <a:lstStyle/>
                    <a:p>
                      <a:pPr algn="ctr">
                        <a:lnSpc>
                          <a:spcPct val="107000"/>
                        </a:lnSpc>
                        <a:spcAft>
                          <a:spcPts val="800"/>
                        </a:spcAft>
                      </a:pPr>
                      <a:r>
                        <a:rPr lang="es-CL" sz="1600" kern="100" dirty="0">
                          <a:effectLst/>
                        </a:rPr>
                        <a:t> </a:t>
                      </a:r>
                      <a:endParaRPr lang="es-CL" sz="1600" kern="10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tc>
                <a:tc>
                  <a:txBody>
                    <a:bodyPr/>
                    <a:lstStyle/>
                    <a:p>
                      <a:pPr algn="ctr">
                        <a:lnSpc>
                          <a:spcPct val="107000"/>
                        </a:lnSpc>
                        <a:spcAft>
                          <a:spcPts val="800"/>
                        </a:spcAft>
                        <a:tabLst>
                          <a:tab pos="1504950" algn="l"/>
                        </a:tabLst>
                      </a:pPr>
                      <a:r>
                        <a:rPr lang="es-CL" sz="1600" kern="100">
                          <a:effectLst/>
                        </a:rPr>
                        <a:t>Taller de Vinculación</a:t>
                      </a:r>
                    </a:p>
                    <a:p>
                      <a:pPr algn="ctr">
                        <a:lnSpc>
                          <a:spcPct val="107000"/>
                        </a:lnSpc>
                        <a:spcAft>
                          <a:spcPts val="800"/>
                        </a:spcAft>
                      </a:pPr>
                      <a:r>
                        <a:rPr lang="es-CL" sz="1600" kern="100">
                          <a:effectLst/>
                        </a:rPr>
                        <a:t>“Estrategias de Comunicación”</a:t>
                      </a:r>
                      <a:endParaRPr lang="es-CL" sz="1600" kern="10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tc>
                <a:tc>
                  <a:txBody>
                    <a:bodyPr/>
                    <a:lstStyle/>
                    <a:p>
                      <a:pPr algn="l">
                        <a:lnSpc>
                          <a:spcPct val="107000"/>
                        </a:lnSpc>
                        <a:spcAft>
                          <a:spcPts val="800"/>
                        </a:spcAft>
                        <a:tabLst>
                          <a:tab pos="1504950" algn="l"/>
                        </a:tabLst>
                      </a:pPr>
                      <a:r>
                        <a:rPr lang="es-CL" sz="1600" kern="100" dirty="0">
                          <a:effectLst/>
                        </a:rPr>
                        <a:t>Equipo Dirección de Programas Tecnológicos, CORFO.</a:t>
                      </a:r>
                    </a:p>
                    <a:p>
                      <a:pPr algn="l">
                        <a:lnSpc>
                          <a:spcPct val="107000"/>
                        </a:lnSpc>
                        <a:spcAft>
                          <a:spcPts val="800"/>
                        </a:spcAft>
                        <a:tabLst>
                          <a:tab pos="1504950" algn="l"/>
                        </a:tabLst>
                      </a:pPr>
                      <a:r>
                        <a:rPr lang="es-CL" sz="1600" kern="100" dirty="0">
                          <a:effectLst/>
                        </a:rPr>
                        <a:t> </a:t>
                      </a:r>
                      <a:endParaRPr lang="es-CL" sz="1600" kern="10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tc>
                <a:extLst>
                  <a:ext uri="{0D108BD9-81ED-4DB2-BD59-A6C34878D82A}">
                    <a16:rowId xmlns:a16="http://schemas.microsoft.com/office/drawing/2014/main" val="1710677653"/>
                  </a:ext>
                </a:extLst>
              </a:tr>
              <a:tr h="1028296">
                <a:tc>
                  <a:txBody>
                    <a:bodyPr/>
                    <a:lstStyle/>
                    <a:p>
                      <a:pPr algn="ctr">
                        <a:lnSpc>
                          <a:spcPct val="107000"/>
                        </a:lnSpc>
                        <a:spcAft>
                          <a:spcPts val="800"/>
                        </a:spcAft>
                      </a:pPr>
                      <a:r>
                        <a:rPr lang="es-CL" sz="1600" kern="100" dirty="0">
                          <a:effectLst/>
                        </a:rPr>
                        <a:t>Palabras de cierre</a:t>
                      </a:r>
                    </a:p>
                    <a:p>
                      <a:pPr algn="ctr">
                        <a:lnSpc>
                          <a:spcPct val="107000"/>
                        </a:lnSpc>
                        <a:spcAft>
                          <a:spcPts val="800"/>
                        </a:spcAft>
                      </a:pPr>
                      <a:r>
                        <a:rPr lang="es-CL" sz="1600" kern="100" dirty="0">
                          <a:effectLst/>
                        </a:rPr>
                        <a:t> 16:20 a 16:30</a:t>
                      </a:r>
                      <a:endParaRPr lang="es-CL" sz="1600" kern="10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tc>
                <a:tc>
                  <a:txBody>
                    <a:bodyPr/>
                    <a:lstStyle/>
                    <a:p>
                      <a:pPr algn="ctr">
                        <a:lnSpc>
                          <a:spcPct val="107000"/>
                        </a:lnSpc>
                        <a:spcAft>
                          <a:spcPts val="800"/>
                        </a:spcAft>
                      </a:pPr>
                      <a:r>
                        <a:rPr lang="es-CL" sz="1600" kern="100" dirty="0">
                          <a:effectLst/>
                        </a:rPr>
                        <a:t>Cierre del Encuentro </a:t>
                      </a:r>
                      <a:endParaRPr lang="es-CL" sz="1600" kern="10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tc>
                <a:tc>
                  <a:txBody>
                    <a:bodyPr/>
                    <a:lstStyle/>
                    <a:p>
                      <a:pPr algn="l">
                        <a:lnSpc>
                          <a:spcPct val="107000"/>
                        </a:lnSpc>
                        <a:spcAft>
                          <a:spcPts val="800"/>
                        </a:spcAft>
                        <a:tabLst>
                          <a:tab pos="1504950" algn="l"/>
                        </a:tabLst>
                      </a:pPr>
                      <a:r>
                        <a:rPr lang="es-CL" sz="1600" kern="100" dirty="0">
                          <a:effectLst/>
                        </a:rPr>
                        <a:t>Macarena Aljaro, Directora Programas Tecnológicos, Gerencia de Capacidades Tecnológicas, CORFO.</a:t>
                      </a:r>
                    </a:p>
                    <a:p>
                      <a:pPr algn="l">
                        <a:lnSpc>
                          <a:spcPct val="107000"/>
                        </a:lnSpc>
                        <a:spcAft>
                          <a:spcPts val="800"/>
                        </a:spcAft>
                        <a:tabLst>
                          <a:tab pos="1504950" algn="l"/>
                        </a:tabLst>
                      </a:pPr>
                      <a:r>
                        <a:rPr lang="es-CL" sz="1600" kern="100" dirty="0">
                          <a:effectLst/>
                        </a:rPr>
                        <a:t> </a:t>
                      </a:r>
                      <a:endParaRPr lang="es-CL" sz="1600" kern="10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tc>
                <a:extLst>
                  <a:ext uri="{0D108BD9-81ED-4DB2-BD59-A6C34878D82A}">
                    <a16:rowId xmlns:a16="http://schemas.microsoft.com/office/drawing/2014/main" val="1967273329"/>
                  </a:ext>
                </a:extLst>
              </a:tr>
            </a:tbl>
          </a:graphicData>
        </a:graphic>
      </p:graphicFrame>
    </p:spTree>
    <p:extLst>
      <p:ext uri="{BB962C8B-B14F-4D97-AF65-F5344CB8AC3E}">
        <p14:creationId xmlns:p14="http://schemas.microsoft.com/office/powerpoint/2010/main" val="2358256186"/>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 name="Subtítulo 2">
            <a:extLst>
              <a:ext uri="{FF2B5EF4-FFF2-40B4-BE49-F238E27FC236}">
                <a16:creationId xmlns:a16="http://schemas.microsoft.com/office/drawing/2014/main" id="{E0824E31-9DB9-C7BA-2477-7DE33FB91994}"/>
              </a:ext>
            </a:extLst>
          </p:cNvPr>
          <p:cNvSpPr>
            <a:spLocks noGrp="1" noChangeArrowheads="1"/>
          </p:cNvSpPr>
          <p:nvPr>
            <p:ph type="subTitle" idx="1"/>
          </p:nvPr>
        </p:nvSpPr>
        <p:spPr>
          <a:xfrm>
            <a:off x="357674" y="3801168"/>
            <a:ext cx="3932238" cy="1414644"/>
          </a:xfrm>
        </p:spPr>
        <p:txBody>
          <a:bodyPr>
            <a:normAutofit fontScale="92500" lnSpcReduction="10000"/>
          </a:bodyPr>
          <a:lstStyle/>
          <a:p>
            <a:pPr algn="l" eaLnBrk="1" hangingPunct="1">
              <a:lnSpc>
                <a:spcPct val="100000"/>
              </a:lnSpc>
            </a:pPr>
            <a:r>
              <a:rPr lang="es-CL" sz="1800" b="1" i="0" dirty="0">
                <a:solidFill>
                  <a:schemeClr val="bg2">
                    <a:lumMod val="25000"/>
                  </a:schemeClr>
                </a:solidFill>
                <a:effectLst/>
              </a:rPr>
              <a:t>Macarena Aljaro Inostroza</a:t>
            </a:r>
          </a:p>
          <a:p>
            <a:pPr algn="l" eaLnBrk="1" hangingPunct="1">
              <a:lnSpc>
                <a:spcPct val="100000"/>
              </a:lnSpc>
            </a:pPr>
            <a:r>
              <a:rPr lang="es-CL" altLang="es-CL" sz="1600" dirty="0">
                <a:solidFill>
                  <a:schemeClr val="bg2">
                    <a:lumMod val="25000"/>
                  </a:schemeClr>
                </a:solidFill>
              </a:rPr>
              <a:t>Directora de Programas Tecnológicos</a:t>
            </a:r>
          </a:p>
          <a:p>
            <a:pPr algn="l" eaLnBrk="1" hangingPunct="1">
              <a:lnSpc>
                <a:spcPct val="100000"/>
              </a:lnSpc>
            </a:pPr>
            <a:endParaRPr lang="es-CL" altLang="es-CL" sz="1600" dirty="0">
              <a:solidFill>
                <a:schemeClr val="bg2">
                  <a:lumMod val="25000"/>
                </a:schemeClr>
              </a:solidFill>
            </a:endParaRPr>
          </a:p>
          <a:p>
            <a:pPr algn="l" eaLnBrk="1" hangingPunct="1">
              <a:lnSpc>
                <a:spcPct val="100000"/>
              </a:lnSpc>
            </a:pPr>
            <a:r>
              <a:rPr lang="es-CL" altLang="es-CL" sz="1600" dirty="0">
                <a:solidFill>
                  <a:schemeClr val="bg2">
                    <a:lumMod val="25000"/>
                  </a:schemeClr>
                </a:solidFill>
              </a:rPr>
              <a:t>Enero 2024</a:t>
            </a:r>
            <a:endParaRPr lang="es-CL" altLang="es-CL" sz="2000" dirty="0">
              <a:solidFill>
                <a:schemeClr val="bg2">
                  <a:lumMod val="25000"/>
                </a:schemeClr>
              </a:solidFill>
            </a:endParaRPr>
          </a:p>
        </p:txBody>
      </p:sp>
      <p:pic>
        <p:nvPicPr>
          <p:cNvPr id="14" name="Imagen 13" descr="Imagen que contiene tabla, plato, taza, pequeño&#10;&#10;Descripción generada automáticamente">
            <a:extLst>
              <a:ext uri="{FF2B5EF4-FFF2-40B4-BE49-F238E27FC236}">
                <a16:creationId xmlns:a16="http://schemas.microsoft.com/office/drawing/2014/main" id="{99209495-F7BF-B7D3-EAAC-6C4D1C4425FC}"/>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357674" y="2271146"/>
            <a:ext cx="560598" cy="1121195"/>
          </a:xfrm>
          <a:prstGeom prst="rect">
            <a:avLst/>
          </a:prstGeom>
        </p:spPr>
      </p:pic>
      <p:sp>
        <p:nvSpPr>
          <p:cNvPr id="15" name="Subtítulo 2">
            <a:extLst>
              <a:ext uri="{FF2B5EF4-FFF2-40B4-BE49-F238E27FC236}">
                <a16:creationId xmlns:a16="http://schemas.microsoft.com/office/drawing/2014/main" id="{34090F3A-4CD8-BCE3-DE9E-DA91B4899515}"/>
              </a:ext>
            </a:extLst>
          </p:cNvPr>
          <p:cNvSpPr txBox="1">
            <a:spLocks noChangeArrowheads="1"/>
          </p:cNvSpPr>
          <p:nvPr/>
        </p:nvSpPr>
        <p:spPr>
          <a:xfrm>
            <a:off x="1076188" y="2420515"/>
            <a:ext cx="6449701" cy="822456"/>
          </a:xfrm>
          <a:prstGeom prst="rect">
            <a:avLst/>
          </a:prstGeom>
        </p:spPr>
        <p:txBody>
          <a:bodyPr vert="horz" lIns="91440" tIns="45720" rIns="91440" bIns="45720" rtlCol="0">
            <a:normAutofit fontScale="77500" lnSpcReduction="20000"/>
          </a:bodyPr>
          <a:lstStyle>
            <a:lvl1pPr marL="0" indent="0" algn="ctr" defTabSz="914400" rtl="0" eaLnBrk="1" latinLnBrk="0" hangingPunct="1">
              <a:lnSpc>
                <a:spcPct val="90000"/>
              </a:lnSpc>
              <a:spcBef>
                <a:spcPts val="1000"/>
              </a:spcBef>
              <a:buFont typeface="Arial" panose="020B0604020202020204" pitchFamily="34" charset="0"/>
              <a:buNone/>
              <a:defRPr sz="2400" kern="1200">
                <a:solidFill>
                  <a:schemeClr val="tx1"/>
                </a:solidFill>
                <a:latin typeface="+mn-lt"/>
                <a:ea typeface="+mn-ea"/>
                <a:cs typeface="+mn-cs"/>
              </a:defRPr>
            </a:lvl1pPr>
            <a:lvl2pPr marL="457200" indent="0" algn="ctr" defTabSz="914400" rtl="0" eaLnBrk="1" latinLnBrk="0" hangingPunct="1">
              <a:lnSpc>
                <a:spcPct val="90000"/>
              </a:lnSpc>
              <a:spcBef>
                <a:spcPts val="500"/>
              </a:spcBef>
              <a:buFont typeface="Arial" panose="020B0604020202020204" pitchFamily="34" charset="0"/>
              <a:buNone/>
              <a:defRPr sz="2000" kern="1200">
                <a:solidFill>
                  <a:schemeClr val="tx1"/>
                </a:solidFill>
                <a:latin typeface="+mn-lt"/>
                <a:ea typeface="+mn-ea"/>
                <a:cs typeface="+mn-cs"/>
              </a:defRPr>
            </a:lvl2pPr>
            <a:lvl3pPr marL="914400" indent="0" algn="ctr" defTabSz="914400" rtl="0" eaLnBrk="1" latinLnBrk="0" hangingPunct="1">
              <a:lnSpc>
                <a:spcPct val="90000"/>
              </a:lnSpc>
              <a:spcBef>
                <a:spcPts val="500"/>
              </a:spcBef>
              <a:buFont typeface="Arial" panose="020B0604020202020204" pitchFamily="34" charset="0"/>
              <a:buNone/>
              <a:defRPr sz="1800" kern="1200">
                <a:solidFill>
                  <a:schemeClr val="tx1"/>
                </a:solidFill>
                <a:latin typeface="+mn-lt"/>
                <a:ea typeface="+mn-ea"/>
                <a:cs typeface="+mn-cs"/>
              </a:defRPr>
            </a:lvl3pPr>
            <a:lvl4pPr marL="13716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4pPr>
            <a:lvl5pPr marL="18288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5pPr>
            <a:lvl6pPr marL="22860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6pPr>
            <a:lvl7pPr marL="27432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7pPr>
            <a:lvl8pPr marL="32004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8pPr>
            <a:lvl9pPr marL="36576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9pPr>
          </a:lstStyle>
          <a:p>
            <a:pPr algn="l">
              <a:lnSpc>
                <a:spcPct val="100000"/>
              </a:lnSpc>
              <a:spcBef>
                <a:spcPts val="0"/>
              </a:spcBef>
            </a:pPr>
            <a:r>
              <a:rPr lang="es-CL" sz="3600" dirty="0">
                <a:solidFill>
                  <a:srgbClr val="221E7C"/>
                </a:solidFill>
              </a:rPr>
              <a:t>Resultados Destacados </a:t>
            </a:r>
          </a:p>
          <a:p>
            <a:pPr algn="l">
              <a:lnSpc>
                <a:spcPct val="100000"/>
              </a:lnSpc>
              <a:spcBef>
                <a:spcPts val="0"/>
              </a:spcBef>
            </a:pPr>
            <a:r>
              <a:rPr lang="es-CL" sz="3600" b="1" dirty="0">
                <a:solidFill>
                  <a:srgbClr val="221E7C"/>
                </a:solidFill>
              </a:rPr>
              <a:t>Programas y Consorcios Tecnológicos 2024</a:t>
            </a:r>
            <a:endParaRPr lang="es-CL" altLang="es-CL" sz="4400" b="1" dirty="0">
              <a:solidFill>
                <a:srgbClr val="221E7C"/>
              </a:solidFill>
            </a:endParaRPr>
          </a:p>
        </p:txBody>
      </p:sp>
      <p:cxnSp>
        <p:nvCxnSpPr>
          <p:cNvPr id="17" name="Conector recto 16">
            <a:extLst>
              <a:ext uri="{FF2B5EF4-FFF2-40B4-BE49-F238E27FC236}">
                <a16:creationId xmlns:a16="http://schemas.microsoft.com/office/drawing/2014/main" id="{525DC8CA-177B-2B0B-CBC4-20E58D6E896B}"/>
              </a:ext>
            </a:extLst>
          </p:cNvPr>
          <p:cNvCxnSpPr/>
          <p:nvPr/>
        </p:nvCxnSpPr>
        <p:spPr>
          <a:xfrm>
            <a:off x="1129004" y="3364349"/>
            <a:ext cx="2425959" cy="0"/>
          </a:xfrm>
          <a:prstGeom prst="line">
            <a:avLst/>
          </a:prstGeom>
          <a:ln w="31750">
            <a:solidFill>
              <a:srgbClr val="221E7C"/>
            </a:solidFill>
          </a:ln>
        </p:spPr>
        <p:style>
          <a:lnRef idx="1">
            <a:schemeClr val="accent1"/>
          </a:lnRef>
          <a:fillRef idx="0">
            <a:schemeClr val="accent1"/>
          </a:fillRef>
          <a:effectRef idx="0">
            <a:schemeClr val="accent1"/>
          </a:effectRef>
          <a:fontRef idx="minor">
            <a:schemeClr val="tx1"/>
          </a:fontRef>
        </p:style>
      </p:cxnSp>
      <p:pic>
        <p:nvPicPr>
          <p:cNvPr id="3" name="Gráfico 2">
            <a:extLst>
              <a:ext uri="{FF2B5EF4-FFF2-40B4-BE49-F238E27FC236}">
                <a16:creationId xmlns:a16="http://schemas.microsoft.com/office/drawing/2014/main" id="{173B5A18-68E3-9ED2-8AA6-20CCA81FB770}"/>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a:off x="443496" y="455791"/>
            <a:ext cx="1638889" cy="525721"/>
          </a:xfrm>
          <a:prstGeom prst="rect">
            <a:avLst/>
          </a:prstGeom>
        </p:spPr>
      </p:pic>
      <p:pic>
        <p:nvPicPr>
          <p:cNvPr id="4" name="Imagen 3" descr="Un dibujo de una persona&#10;&#10;Descripción generada automáticamente con confianza baja">
            <a:extLst>
              <a:ext uri="{FF2B5EF4-FFF2-40B4-BE49-F238E27FC236}">
                <a16:creationId xmlns:a16="http://schemas.microsoft.com/office/drawing/2014/main" id="{A6D9BF72-93F4-248E-2CDE-1E2C62C80FAE}"/>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1711396" y="961054"/>
            <a:ext cx="10476635" cy="5896946"/>
          </a:xfrm>
          <a:prstGeom prst="rect">
            <a:avLst/>
          </a:prstGeom>
        </p:spPr>
      </p:pic>
    </p:spTree>
    <p:extLst>
      <p:ext uri="{BB962C8B-B14F-4D97-AF65-F5344CB8AC3E}">
        <p14:creationId xmlns:p14="http://schemas.microsoft.com/office/powerpoint/2010/main" val="83816786"/>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CuadroTexto 4">
            <a:extLst>
              <a:ext uri="{FF2B5EF4-FFF2-40B4-BE49-F238E27FC236}">
                <a16:creationId xmlns:a16="http://schemas.microsoft.com/office/drawing/2014/main" id="{B9FEBA08-8B04-6C3B-E71D-A0DD0ABBEEE2}"/>
              </a:ext>
            </a:extLst>
          </p:cNvPr>
          <p:cNvSpPr txBox="1"/>
          <p:nvPr/>
        </p:nvSpPr>
        <p:spPr>
          <a:xfrm>
            <a:off x="1023633" y="2310245"/>
            <a:ext cx="5784872" cy="2862322"/>
          </a:xfrm>
          <a:prstGeom prst="rect">
            <a:avLst/>
          </a:prstGeom>
          <a:noFill/>
        </p:spPr>
        <p:txBody>
          <a:bodyPr wrap="square">
            <a:spAutoFit/>
          </a:bodyPr>
          <a:lstStyle/>
          <a:p>
            <a:pPr algn="just"/>
            <a:r>
              <a:rPr lang="es-MX" dirty="0">
                <a:solidFill>
                  <a:srgbClr val="E7E6E6">
                    <a:lumMod val="25000"/>
                  </a:srgbClr>
                </a:solidFill>
                <a:latin typeface="Calibri" panose="020F0502020204030204"/>
              </a:rPr>
              <a:t>Objetivo es aumentar la competitividad de las empresas chilenas y sus cadenas de valor, sofisticando y diversificando la matriz productiva a través de nuevo conocimiento.</a:t>
            </a:r>
          </a:p>
          <a:p>
            <a:pPr algn="just"/>
            <a:endParaRPr lang="es-MX" dirty="0">
              <a:solidFill>
                <a:srgbClr val="E7E6E6">
                  <a:lumMod val="25000"/>
                </a:srgbClr>
              </a:solidFill>
              <a:latin typeface="Calibri" panose="020F0502020204030204"/>
            </a:endParaRPr>
          </a:p>
          <a:p>
            <a:pPr algn="just"/>
            <a:endParaRPr lang="es-CL" dirty="0">
              <a:solidFill>
                <a:srgbClr val="E7E6E6">
                  <a:lumMod val="25000"/>
                </a:srgbClr>
              </a:solidFill>
              <a:latin typeface="Calibri" panose="020F0502020204030204"/>
            </a:endParaRPr>
          </a:p>
          <a:p>
            <a:pPr algn="just"/>
            <a:r>
              <a:rPr lang="es-CL" dirty="0">
                <a:solidFill>
                  <a:srgbClr val="E7E6E6">
                    <a:lumMod val="25000"/>
                  </a:srgbClr>
                </a:solidFill>
                <a:latin typeface="Calibri" panose="020F0502020204030204"/>
              </a:rPr>
              <a:t>A fines del año 2023, además a los 28 programas y consorcios en ejecución, se sumaron 13 nuevas iniciativas que abordarán desafíos asociados al uso de hidrógeno, crisis climática en minería, agro y turismo, diversificación acuícola y consorcios de I+D sectoriales.</a:t>
            </a:r>
          </a:p>
        </p:txBody>
      </p:sp>
      <p:sp>
        <p:nvSpPr>
          <p:cNvPr id="4" name="Rectángulo 3">
            <a:extLst>
              <a:ext uri="{FF2B5EF4-FFF2-40B4-BE49-F238E27FC236}">
                <a16:creationId xmlns:a16="http://schemas.microsoft.com/office/drawing/2014/main" id="{69B3F14F-5D84-1E58-D7ED-17AD11B0CC05}"/>
              </a:ext>
            </a:extLst>
          </p:cNvPr>
          <p:cNvSpPr/>
          <p:nvPr/>
        </p:nvSpPr>
        <p:spPr>
          <a:xfrm>
            <a:off x="8734293" y="1520128"/>
            <a:ext cx="2168021" cy="509094"/>
          </a:xfrm>
          <a:prstGeom prst="rect">
            <a:avLst/>
          </a:prstGeom>
          <a:solidFill>
            <a:srgbClr val="00206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r>
              <a:rPr lang="es-MX" b="1" dirty="0">
                <a:solidFill>
                  <a:prstClr val="white"/>
                </a:solidFill>
                <a:latin typeface="Calibri" panose="020F0502020204030204"/>
              </a:rPr>
              <a:t>EL EQUIPO DPT</a:t>
            </a:r>
            <a:endParaRPr kumimoji="0" lang="es-CL" sz="1800" b="1" u="none" strike="noStrike" kern="1200" cap="none" spc="0" normalizeH="0" baseline="0" noProof="0" dirty="0">
              <a:ln>
                <a:noFill/>
              </a:ln>
              <a:solidFill>
                <a:prstClr val="white"/>
              </a:solidFill>
              <a:effectLst/>
              <a:uLnTx/>
              <a:uFillTx/>
              <a:latin typeface="Calibri" panose="020F0502020204030204"/>
              <a:ea typeface="+mn-ea"/>
              <a:cs typeface="+mn-cs"/>
            </a:endParaRPr>
          </a:p>
        </p:txBody>
      </p:sp>
      <p:pic>
        <p:nvPicPr>
          <p:cNvPr id="19" name="Imagen 18" descr="Grupo de personas posando para una foto&#10;&#10;Descripción generada automáticamente">
            <a:extLst>
              <a:ext uri="{FF2B5EF4-FFF2-40B4-BE49-F238E27FC236}">
                <a16:creationId xmlns:a16="http://schemas.microsoft.com/office/drawing/2014/main" id="{88566361-CAB8-DFDB-4039-9DAB6BCB5AE9}"/>
              </a:ext>
            </a:extLst>
          </p:cNvPr>
          <p:cNvPicPr>
            <a:picLocks noChangeAspect="1"/>
          </p:cNvPicPr>
          <p:nvPr/>
        </p:nvPicPr>
        <p:blipFill>
          <a:blip r:embed="rId2"/>
          <a:stretch>
            <a:fillRect/>
          </a:stretch>
        </p:blipFill>
        <p:spPr>
          <a:xfrm>
            <a:off x="7334788" y="2400610"/>
            <a:ext cx="4595232" cy="3063488"/>
          </a:xfrm>
          <a:prstGeom prst="rect">
            <a:avLst/>
          </a:prstGeom>
        </p:spPr>
      </p:pic>
      <p:pic>
        <p:nvPicPr>
          <p:cNvPr id="24" name="Gráfico 23">
            <a:extLst>
              <a:ext uri="{FF2B5EF4-FFF2-40B4-BE49-F238E27FC236}">
                <a16:creationId xmlns:a16="http://schemas.microsoft.com/office/drawing/2014/main" id="{6D043AE4-904F-7897-008B-D6FCA939E7C6}"/>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a:off x="10637240" y="446314"/>
            <a:ext cx="1117651" cy="358519"/>
          </a:xfrm>
          <a:prstGeom prst="rect">
            <a:avLst/>
          </a:prstGeom>
        </p:spPr>
      </p:pic>
      <p:pic>
        <p:nvPicPr>
          <p:cNvPr id="25" name="Imagen 24" descr="Imagen que contiene tabla, plato, taza, pequeño&#10;&#10;Descripción generada automáticamente">
            <a:extLst>
              <a:ext uri="{FF2B5EF4-FFF2-40B4-BE49-F238E27FC236}">
                <a16:creationId xmlns:a16="http://schemas.microsoft.com/office/drawing/2014/main" id="{2A427116-5C36-33B9-C58F-223C1D284181}"/>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630301" y="804833"/>
            <a:ext cx="560598" cy="1121195"/>
          </a:xfrm>
          <a:prstGeom prst="rect">
            <a:avLst/>
          </a:prstGeom>
        </p:spPr>
      </p:pic>
      <p:sp>
        <p:nvSpPr>
          <p:cNvPr id="26" name="Subtítulo 2">
            <a:extLst>
              <a:ext uri="{FF2B5EF4-FFF2-40B4-BE49-F238E27FC236}">
                <a16:creationId xmlns:a16="http://schemas.microsoft.com/office/drawing/2014/main" id="{4487E56D-C0AD-B071-A5FB-81BBC5E9B2F6}"/>
              </a:ext>
            </a:extLst>
          </p:cNvPr>
          <p:cNvSpPr txBox="1">
            <a:spLocks noChangeArrowheads="1"/>
          </p:cNvSpPr>
          <p:nvPr/>
        </p:nvSpPr>
        <p:spPr>
          <a:xfrm>
            <a:off x="1289686" y="751823"/>
            <a:ext cx="2701791" cy="1121195"/>
          </a:xfrm>
          <a:prstGeom prst="rect">
            <a:avLst/>
          </a:prstGeom>
        </p:spPr>
        <p:txBody>
          <a:bodyPr vert="horz" lIns="91440" tIns="45720" rIns="91440" bIns="45720" rtlCol="0">
            <a:normAutofit lnSpcReduction="10000"/>
          </a:bodyPr>
          <a:lstStyle>
            <a:lvl1pPr marL="0" indent="0" algn="ctr" defTabSz="914400" rtl="0" eaLnBrk="1" latinLnBrk="0" hangingPunct="1">
              <a:lnSpc>
                <a:spcPct val="90000"/>
              </a:lnSpc>
              <a:spcBef>
                <a:spcPts val="1000"/>
              </a:spcBef>
              <a:buFont typeface="Arial" panose="020B0604020202020204" pitchFamily="34" charset="0"/>
              <a:buNone/>
              <a:defRPr sz="2400" kern="1200">
                <a:solidFill>
                  <a:schemeClr val="tx1"/>
                </a:solidFill>
                <a:latin typeface="+mn-lt"/>
                <a:ea typeface="+mn-ea"/>
                <a:cs typeface="+mn-cs"/>
              </a:defRPr>
            </a:lvl1pPr>
            <a:lvl2pPr marL="457200" indent="0" algn="ctr" defTabSz="914400" rtl="0" eaLnBrk="1" latinLnBrk="0" hangingPunct="1">
              <a:lnSpc>
                <a:spcPct val="90000"/>
              </a:lnSpc>
              <a:spcBef>
                <a:spcPts val="500"/>
              </a:spcBef>
              <a:buFont typeface="Arial" panose="020B0604020202020204" pitchFamily="34" charset="0"/>
              <a:buNone/>
              <a:defRPr sz="2000" kern="1200">
                <a:solidFill>
                  <a:schemeClr val="tx1"/>
                </a:solidFill>
                <a:latin typeface="+mn-lt"/>
                <a:ea typeface="+mn-ea"/>
                <a:cs typeface="+mn-cs"/>
              </a:defRPr>
            </a:lvl2pPr>
            <a:lvl3pPr marL="914400" indent="0" algn="ctr" defTabSz="914400" rtl="0" eaLnBrk="1" latinLnBrk="0" hangingPunct="1">
              <a:lnSpc>
                <a:spcPct val="90000"/>
              </a:lnSpc>
              <a:spcBef>
                <a:spcPts val="500"/>
              </a:spcBef>
              <a:buFont typeface="Arial" panose="020B0604020202020204" pitchFamily="34" charset="0"/>
              <a:buNone/>
              <a:defRPr sz="1800" kern="1200">
                <a:solidFill>
                  <a:schemeClr val="tx1"/>
                </a:solidFill>
                <a:latin typeface="+mn-lt"/>
                <a:ea typeface="+mn-ea"/>
                <a:cs typeface="+mn-cs"/>
              </a:defRPr>
            </a:lvl3pPr>
            <a:lvl4pPr marL="13716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4pPr>
            <a:lvl5pPr marL="18288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5pPr>
            <a:lvl6pPr marL="22860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6pPr>
            <a:lvl7pPr marL="27432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7pPr>
            <a:lvl8pPr marL="32004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8pPr>
            <a:lvl9pPr marL="36576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9pPr>
          </a:lstStyle>
          <a:p>
            <a:pPr algn="l">
              <a:lnSpc>
                <a:spcPct val="100000"/>
              </a:lnSpc>
              <a:spcBef>
                <a:spcPts val="0"/>
              </a:spcBef>
            </a:pPr>
            <a:r>
              <a:rPr lang="es-CL" sz="3600" dirty="0">
                <a:solidFill>
                  <a:srgbClr val="221E7C"/>
                </a:solidFill>
              </a:rPr>
              <a:t>Nuestro</a:t>
            </a:r>
          </a:p>
          <a:p>
            <a:pPr algn="l">
              <a:lnSpc>
                <a:spcPct val="100000"/>
              </a:lnSpc>
              <a:spcBef>
                <a:spcPts val="0"/>
              </a:spcBef>
            </a:pPr>
            <a:r>
              <a:rPr lang="es-CL" sz="3600" b="1" dirty="0">
                <a:solidFill>
                  <a:srgbClr val="221E7C"/>
                </a:solidFill>
              </a:rPr>
              <a:t>Objetivo</a:t>
            </a:r>
            <a:endParaRPr lang="es-CL" altLang="es-CL" sz="4400" b="1" dirty="0">
              <a:solidFill>
                <a:srgbClr val="221E7C"/>
              </a:solidFill>
            </a:endParaRPr>
          </a:p>
        </p:txBody>
      </p:sp>
      <p:cxnSp>
        <p:nvCxnSpPr>
          <p:cNvPr id="27" name="Conector recto 26">
            <a:extLst>
              <a:ext uri="{FF2B5EF4-FFF2-40B4-BE49-F238E27FC236}">
                <a16:creationId xmlns:a16="http://schemas.microsoft.com/office/drawing/2014/main" id="{F011E610-31A7-D15B-3565-DDBBF5A827B4}"/>
              </a:ext>
            </a:extLst>
          </p:cNvPr>
          <p:cNvCxnSpPr>
            <a:cxnSpLocks/>
          </p:cNvCxnSpPr>
          <p:nvPr/>
        </p:nvCxnSpPr>
        <p:spPr>
          <a:xfrm>
            <a:off x="1461016" y="1774675"/>
            <a:ext cx="2530461" cy="0"/>
          </a:xfrm>
          <a:prstGeom prst="line">
            <a:avLst/>
          </a:prstGeom>
          <a:ln w="31750">
            <a:solidFill>
              <a:srgbClr val="221E7C"/>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657176325"/>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56" name="Grupo 55">
            <a:extLst>
              <a:ext uri="{FF2B5EF4-FFF2-40B4-BE49-F238E27FC236}">
                <a16:creationId xmlns:a16="http://schemas.microsoft.com/office/drawing/2014/main" id="{1D6A057C-5BDB-9981-FC1F-8616D8E958B2}"/>
              </a:ext>
            </a:extLst>
          </p:cNvPr>
          <p:cNvGrpSpPr/>
          <p:nvPr/>
        </p:nvGrpSpPr>
        <p:grpSpPr>
          <a:xfrm>
            <a:off x="1778088" y="956603"/>
            <a:ext cx="7858281" cy="4735321"/>
            <a:chOff x="0" y="305357"/>
            <a:chExt cx="9396347" cy="5313636"/>
          </a:xfrm>
        </p:grpSpPr>
        <p:pic>
          <p:nvPicPr>
            <p:cNvPr id="9" name="Imagen 8">
              <a:extLst>
                <a:ext uri="{FF2B5EF4-FFF2-40B4-BE49-F238E27FC236}">
                  <a16:creationId xmlns:a16="http://schemas.microsoft.com/office/drawing/2014/main" id="{FA53F738-BF38-40DF-8BE3-582D7B803A96}"/>
                </a:ext>
              </a:extLst>
            </p:cNvPr>
            <p:cNvPicPr>
              <a:picLocks noChangeAspect="1"/>
            </p:cNvPicPr>
            <p:nvPr/>
          </p:nvPicPr>
          <p:blipFill>
            <a:blip r:embed="rId3">
              <a:duotone>
                <a:schemeClr val="accent1">
                  <a:shade val="45000"/>
                  <a:satMod val="135000"/>
                </a:schemeClr>
                <a:prstClr val="white"/>
              </a:duotone>
              <a:extLst>
                <a:ext uri="{28A0092B-C50C-407E-A947-70E740481C1C}">
                  <a14:useLocalDpi xmlns:a14="http://schemas.microsoft.com/office/drawing/2010/main" val="0"/>
                </a:ext>
              </a:extLst>
            </a:blip>
            <a:stretch>
              <a:fillRect/>
            </a:stretch>
          </p:blipFill>
          <p:spPr>
            <a:xfrm rot="8843089">
              <a:off x="0" y="1953121"/>
              <a:ext cx="9369855" cy="2799908"/>
            </a:xfrm>
            <a:prstGeom prst="rect">
              <a:avLst/>
            </a:prstGeom>
            <a:ln>
              <a:noFill/>
            </a:ln>
          </p:spPr>
        </p:pic>
        <p:pic>
          <p:nvPicPr>
            <p:cNvPr id="11" name="Imagen 10">
              <a:extLst>
                <a:ext uri="{FF2B5EF4-FFF2-40B4-BE49-F238E27FC236}">
                  <a16:creationId xmlns:a16="http://schemas.microsoft.com/office/drawing/2014/main" id="{C437A570-2366-42A7-AF9E-CD438CB928B3}"/>
                </a:ext>
              </a:extLst>
            </p:cNvPr>
            <p:cNvPicPr>
              <a:picLocks noChangeAspect="1"/>
            </p:cNvPicPr>
            <p:nvPr/>
          </p:nvPicPr>
          <p:blipFill>
            <a:blip r:embed="rId4"/>
            <a:stretch>
              <a:fillRect/>
            </a:stretch>
          </p:blipFill>
          <p:spPr>
            <a:xfrm rot="19951066">
              <a:off x="6847788" y="1420845"/>
              <a:ext cx="1139729" cy="527693"/>
            </a:xfrm>
            <a:prstGeom prst="rect">
              <a:avLst/>
            </a:prstGeom>
          </p:spPr>
        </p:pic>
        <p:pic>
          <p:nvPicPr>
            <p:cNvPr id="41" name="Imagen 40">
              <a:extLst>
                <a:ext uri="{FF2B5EF4-FFF2-40B4-BE49-F238E27FC236}">
                  <a16:creationId xmlns:a16="http://schemas.microsoft.com/office/drawing/2014/main" id="{24B415B5-3C36-4A54-822F-8A0B1A94593B}"/>
                </a:ext>
              </a:extLst>
            </p:cNvPr>
            <p:cNvPicPr>
              <a:picLocks noChangeAspect="1"/>
            </p:cNvPicPr>
            <p:nvPr/>
          </p:nvPicPr>
          <p:blipFill>
            <a:blip r:embed="rId5"/>
            <a:stretch>
              <a:fillRect/>
            </a:stretch>
          </p:blipFill>
          <p:spPr>
            <a:xfrm rot="20233627">
              <a:off x="5744453" y="1419907"/>
              <a:ext cx="1112533" cy="536855"/>
            </a:xfrm>
            <a:prstGeom prst="rect">
              <a:avLst/>
            </a:prstGeom>
          </p:spPr>
        </p:pic>
        <p:pic>
          <p:nvPicPr>
            <p:cNvPr id="44" name="Imagen 43">
              <a:extLst>
                <a:ext uri="{FF2B5EF4-FFF2-40B4-BE49-F238E27FC236}">
                  <a16:creationId xmlns:a16="http://schemas.microsoft.com/office/drawing/2014/main" id="{C1A90D8B-B272-4F99-9E3A-801DE67734F7}"/>
                </a:ext>
              </a:extLst>
            </p:cNvPr>
            <p:cNvPicPr>
              <a:picLocks noChangeAspect="1"/>
            </p:cNvPicPr>
            <p:nvPr/>
          </p:nvPicPr>
          <p:blipFill>
            <a:blip r:embed="rId6"/>
            <a:stretch>
              <a:fillRect/>
            </a:stretch>
          </p:blipFill>
          <p:spPr>
            <a:xfrm rot="20294339">
              <a:off x="6728817" y="2436561"/>
              <a:ext cx="994301" cy="697353"/>
            </a:xfrm>
            <a:prstGeom prst="rect">
              <a:avLst/>
            </a:prstGeom>
          </p:spPr>
        </p:pic>
        <p:pic>
          <p:nvPicPr>
            <p:cNvPr id="46" name="Imagen 45">
              <a:extLst>
                <a:ext uri="{FF2B5EF4-FFF2-40B4-BE49-F238E27FC236}">
                  <a16:creationId xmlns:a16="http://schemas.microsoft.com/office/drawing/2014/main" id="{7345E890-DB4A-412A-B03D-9C393105836C}"/>
                </a:ext>
              </a:extLst>
            </p:cNvPr>
            <p:cNvPicPr>
              <a:picLocks noChangeAspect="1"/>
            </p:cNvPicPr>
            <p:nvPr/>
          </p:nvPicPr>
          <p:blipFill>
            <a:blip r:embed="rId7"/>
            <a:stretch>
              <a:fillRect/>
            </a:stretch>
          </p:blipFill>
          <p:spPr>
            <a:xfrm rot="20201826">
              <a:off x="240832" y="1790730"/>
              <a:ext cx="1403405" cy="757005"/>
            </a:xfrm>
            <a:prstGeom prst="rect">
              <a:avLst/>
            </a:prstGeom>
          </p:spPr>
        </p:pic>
        <p:pic>
          <p:nvPicPr>
            <p:cNvPr id="53" name="Imagen 52">
              <a:extLst>
                <a:ext uri="{FF2B5EF4-FFF2-40B4-BE49-F238E27FC236}">
                  <a16:creationId xmlns:a16="http://schemas.microsoft.com/office/drawing/2014/main" id="{834BC4AD-0E58-4E67-ACA7-71F4437115F0}"/>
                </a:ext>
              </a:extLst>
            </p:cNvPr>
            <p:cNvPicPr>
              <a:picLocks noChangeAspect="1"/>
            </p:cNvPicPr>
            <p:nvPr/>
          </p:nvPicPr>
          <p:blipFill>
            <a:blip r:embed="rId8"/>
            <a:stretch>
              <a:fillRect/>
            </a:stretch>
          </p:blipFill>
          <p:spPr>
            <a:xfrm rot="19273875">
              <a:off x="7513253" y="3871023"/>
              <a:ext cx="868429" cy="472899"/>
            </a:xfrm>
            <a:prstGeom prst="rect">
              <a:avLst/>
            </a:prstGeom>
          </p:spPr>
        </p:pic>
        <p:pic>
          <p:nvPicPr>
            <p:cNvPr id="58" name="Imagen 57">
              <a:extLst>
                <a:ext uri="{FF2B5EF4-FFF2-40B4-BE49-F238E27FC236}">
                  <a16:creationId xmlns:a16="http://schemas.microsoft.com/office/drawing/2014/main" id="{3D6FBABC-17A2-4434-B15B-2505016DE77A}"/>
                </a:ext>
              </a:extLst>
            </p:cNvPr>
            <p:cNvPicPr>
              <a:picLocks noChangeAspect="1"/>
            </p:cNvPicPr>
            <p:nvPr/>
          </p:nvPicPr>
          <p:blipFill>
            <a:blip r:embed="rId9"/>
            <a:stretch>
              <a:fillRect/>
            </a:stretch>
          </p:blipFill>
          <p:spPr>
            <a:xfrm rot="20591212">
              <a:off x="2748253" y="1900779"/>
              <a:ext cx="1488800" cy="1022477"/>
            </a:xfrm>
            <a:prstGeom prst="rect">
              <a:avLst/>
            </a:prstGeom>
          </p:spPr>
        </p:pic>
        <p:pic>
          <p:nvPicPr>
            <p:cNvPr id="59" name="Imagen 58">
              <a:extLst>
                <a:ext uri="{FF2B5EF4-FFF2-40B4-BE49-F238E27FC236}">
                  <a16:creationId xmlns:a16="http://schemas.microsoft.com/office/drawing/2014/main" id="{6D8D0B2D-67E4-4E74-A954-A52631CAFC7D}"/>
                </a:ext>
              </a:extLst>
            </p:cNvPr>
            <p:cNvPicPr>
              <a:picLocks noChangeAspect="1"/>
            </p:cNvPicPr>
            <p:nvPr/>
          </p:nvPicPr>
          <p:blipFill>
            <a:blip r:embed="rId10"/>
            <a:stretch>
              <a:fillRect/>
            </a:stretch>
          </p:blipFill>
          <p:spPr>
            <a:xfrm rot="20050064">
              <a:off x="6137034" y="4524074"/>
              <a:ext cx="979884" cy="659266"/>
            </a:xfrm>
            <a:prstGeom prst="rect">
              <a:avLst/>
            </a:prstGeom>
          </p:spPr>
        </p:pic>
        <p:grpSp>
          <p:nvGrpSpPr>
            <p:cNvPr id="61" name="Grupo 60">
              <a:extLst>
                <a:ext uri="{FF2B5EF4-FFF2-40B4-BE49-F238E27FC236}">
                  <a16:creationId xmlns:a16="http://schemas.microsoft.com/office/drawing/2014/main" id="{AA129936-674F-4650-B858-4A2BF5627BB2}"/>
                </a:ext>
              </a:extLst>
            </p:cNvPr>
            <p:cNvGrpSpPr/>
            <p:nvPr/>
          </p:nvGrpSpPr>
          <p:grpSpPr>
            <a:xfrm rot="20688483">
              <a:off x="5965327" y="3268648"/>
              <a:ext cx="1248781" cy="765873"/>
              <a:chOff x="693113" y="1759266"/>
              <a:chExt cx="5674601" cy="4418640"/>
            </a:xfrm>
          </p:grpSpPr>
          <p:pic>
            <p:nvPicPr>
              <p:cNvPr id="240" name="Picture 2" descr="Co-Inventa">
                <a:extLst>
                  <a:ext uri="{FF2B5EF4-FFF2-40B4-BE49-F238E27FC236}">
                    <a16:creationId xmlns:a16="http://schemas.microsoft.com/office/drawing/2014/main" id="{EC59054F-7DBD-4FFF-8A69-810F03516FE9}"/>
                  </a:ext>
                </a:extLst>
              </p:cNvPr>
              <p:cNvPicPr>
                <a:picLocks noChangeAspect="1" noChangeArrowheads="1"/>
              </p:cNvPicPr>
              <p:nvPr/>
            </p:nvPicPr>
            <p:blipFill>
              <a:blip r:embed="rId11" cstate="print">
                <a:extLst>
                  <a:ext uri="{28A0092B-C50C-407E-A947-70E740481C1C}">
                    <a14:useLocalDpi xmlns:a14="http://schemas.microsoft.com/office/drawing/2010/main" val="0"/>
                  </a:ext>
                </a:extLst>
              </a:blip>
              <a:srcRect/>
              <a:stretch>
                <a:fillRect/>
              </a:stretch>
            </p:blipFill>
            <p:spPr bwMode="auto">
              <a:xfrm>
                <a:off x="2323097" y="1759266"/>
                <a:ext cx="2375001" cy="1838240"/>
              </a:xfrm>
              <a:prstGeom prst="rect">
                <a:avLst/>
              </a:prstGeom>
              <a:noFill/>
              <a:extLst>
                <a:ext uri="{909E8E84-426E-40DD-AFC4-6F175D3DCCD1}">
                  <a14:hiddenFill xmlns:a14="http://schemas.microsoft.com/office/drawing/2010/main">
                    <a:solidFill>
                      <a:srgbClr val="FFFFFF"/>
                    </a:solidFill>
                  </a14:hiddenFill>
                </a:ext>
              </a:extLst>
            </p:spPr>
          </p:pic>
          <p:pic>
            <p:nvPicPr>
              <p:cNvPr id="241" name="Imagen 240">
                <a:extLst>
                  <a:ext uri="{FF2B5EF4-FFF2-40B4-BE49-F238E27FC236}">
                    <a16:creationId xmlns:a16="http://schemas.microsoft.com/office/drawing/2014/main" id="{4A6C87C0-FB36-4A51-BB51-4A3316609BD3}"/>
                  </a:ext>
                </a:extLst>
              </p:cNvPr>
              <p:cNvPicPr>
                <a:picLocks noChangeAspect="1"/>
              </p:cNvPicPr>
              <p:nvPr/>
            </p:nvPicPr>
            <p:blipFill>
              <a:blip r:embed="rId12" cstate="print">
                <a:extLst>
                  <a:ext uri="{28A0092B-C50C-407E-A947-70E740481C1C}">
                    <a14:useLocalDpi xmlns:a14="http://schemas.microsoft.com/office/drawing/2010/main" val="0"/>
                  </a:ext>
                </a:extLst>
              </a:blip>
              <a:stretch>
                <a:fillRect/>
              </a:stretch>
            </p:blipFill>
            <p:spPr>
              <a:xfrm>
                <a:off x="3653204" y="5345635"/>
                <a:ext cx="1743481" cy="579048"/>
              </a:xfrm>
              <a:prstGeom prst="rect">
                <a:avLst/>
              </a:prstGeom>
              <a:solidFill>
                <a:srgbClr val="FFFFFF">
                  <a:shade val="85000"/>
                </a:srgbClr>
              </a:solidFill>
              <a:ln w="88900" cap="sq">
                <a:noFill/>
                <a:miter lim="800000"/>
              </a:ln>
              <a:effectLst>
                <a:outerShdw blurRad="55000" dist="18000" dir="5400000" algn="tl" rotWithShape="0">
                  <a:srgbClr val="000000">
                    <a:alpha val="40000"/>
                  </a:srgbClr>
                </a:outerShdw>
              </a:effectLst>
            </p:spPr>
          </p:pic>
          <p:pic>
            <p:nvPicPr>
              <p:cNvPr id="242" name="Imagen 241">
                <a:extLst>
                  <a:ext uri="{FF2B5EF4-FFF2-40B4-BE49-F238E27FC236}">
                    <a16:creationId xmlns:a16="http://schemas.microsoft.com/office/drawing/2014/main" id="{02BF9EAB-B2C6-4878-9A8D-8335350B5E09}"/>
                  </a:ext>
                </a:extLst>
              </p:cNvPr>
              <p:cNvPicPr>
                <a:picLocks noChangeAspect="1"/>
              </p:cNvPicPr>
              <p:nvPr/>
            </p:nvPicPr>
            <p:blipFill>
              <a:blip r:embed="rId13" cstate="print">
                <a:extLst>
                  <a:ext uri="{28A0092B-C50C-407E-A947-70E740481C1C}">
                    <a14:useLocalDpi xmlns:a14="http://schemas.microsoft.com/office/drawing/2010/main" val="0"/>
                  </a:ext>
                </a:extLst>
              </a:blip>
              <a:stretch>
                <a:fillRect/>
              </a:stretch>
            </p:blipFill>
            <p:spPr>
              <a:xfrm>
                <a:off x="1462283" y="4011623"/>
                <a:ext cx="882805" cy="1123570"/>
              </a:xfrm>
              <a:prstGeom prst="rect">
                <a:avLst/>
              </a:prstGeom>
              <a:solidFill>
                <a:srgbClr val="FFFFFF">
                  <a:shade val="85000"/>
                </a:srgbClr>
              </a:solidFill>
              <a:ln w="88900" cap="sq">
                <a:noFill/>
                <a:miter lim="800000"/>
              </a:ln>
              <a:effectLst/>
            </p:spPr>
          </p:pic>
          <p:pic>
            <p:nvPicPr>
              <p:cNvPr id="243" name="Imagen 242">
                <a:extLst>
                  <a:ext uri="{FF2B5EF4-FFF2-40B4-BE49-F238E27FC236}">
                    <a16:creationId xmlns:a16="http://schemas.microsoft.com/office/drawing/2014/main" id="{1BBC271C-A4C9-4064-882E-795237CD35F8}"/>
                  </a:ext>
                </a:extLst>
              </p:cNvPr>
              <p:cNvPicPr>
                <a:picLocks noChangeAspect="1"/>
              </p:cNvPicPr>
              <p:nvPr/>
            </p:nvPicPr>
            <p:blipFill>
              <a:blip r:embed="rId14" cstate="print">
                <a:extLst>
                  <a:ext uri="{BEBA8EAE-BF5A-486C-A8C5-ECC9F3942E4B}">
                    <a14:imgProps xmlns:a14="http://schemas.microsoft.com/office/drawing/2010/main">
                      <a14:imgLayer r:embed="rId15">
                        <a14:imgEffect>
                          <a14:colorTemperature colorTemp="6310"/>
                        </a14:imgEffect>
                      </a14:imgLayer>
                    </a14:imgProps>
                  </a:ext>
                  <a:ext uri="{28A0092B-C50C-407E-A947-70E740481C1C}">
                    <a14:useLocalDpi xmlns:a14="http://schemas.microsoft.com/office/drawing/2010/main" val="0"/>
                  </a:ext>
                </a:extLst>
              </a:blip>
              <a:stretch>
                <a:fillRect/>
              </a:stretch>
            </p:blipFill>
            <p:spPr>
              <a:xfrm>
                <a:off x="4737960" y="3797628"/>
                <a:ext cx="927436" cy="1135751"/>
              </a:xfrm>
              <a:prstGeom prst="rect">
                <a:avLst/>
              </a:prstGeom>
              <a:effectLst>
                <a:glow>
                  <a:schemeClr val="accent1">
                    <a:alpha val="79000"/>
                  </a:schemeClr>
                </a:glow>
              </a:effectLst>
            </p:spPr>
          </p:pic>
          <p:pic>
            <p:nvPicPr>
              <p:cNvPr id="244" name="Imagen 243">
                <a:extLst>
                  <a:ext uri="{FF2B5EF4-FFF2-40B4-BE49-F238E27FC236}">
                    <a16:creationId xmlns:a16="http://schemas.microsoft.com/office/drawing/2014/main" id="{E94C0AC0-3656-477D-AA4C-939C0E93972C}"/>
                  </a:ext>
                </a:extLst>
              </p:cNvPr>
              <p:cNvPicPr>
                <a:picLocks noChangeAspect="1"/>
              </p:cNvPicPr>
              <p:nvPr/>
            </p:nvPicPr>
            <p:blipFill>
              <a:blip r:embed="rId16" cstate="print">
                <a:extLst>
                  <a:ext uri="{28A0092B-C50C-407E-A947-70E740481C1C}">
                    <a14:useLocalDpi xmlns:a14="http://schemas.microsoft.com/office/drawing/2010/main" val="0"/>
                  </a:ext>
                </a:extLst>
              </a:blip>
              <a:stretch>
                <a:fillRect/>
              </a:stretch>
            </p:blipFill>
            <p:spPr>
              <a:xfrm>
                <a:off x="2567045" y="3970094"/>
                <a:ext cx="844195" cy="1002953"/>
              </a:xfrm>
              <a:prstGeom prst="rect">
                <a:avLst/>
              </a:prstGeom>
            </p:spPr>
          </p:pic>
          <p:pic>
            <p:nvPicPr>
              <p:cNvPr id="245" name="Imagen 244">
                <a:extLst>
                  <a:ext uri="{FF2B5EF4-FFF2-40B4-BE49-F238E27FC236}">
                    <a16:creationId xmlns:a16="http://schemas.microsoft.com/office/drawing/2014/main" id="{A9257630-8D2A-43A2-AF28-C151060A1168}"/>
                  </a:ext>
                </a:extLst>
              </p:cNvPr>
              <p:cNvPicPr>
                <a:picLocks noChangeAspect="1"/>
              </p:cNvPicPr>
              <p:nvPr/>
            </p:nvPicPr>
            <p:blipFill>
              <a:blip r:embed="rId17" cstate="print">
                <a:extLst>
                  <a:ext uri="{28A0092B-C50C-407E-A947-70E740481C1C}">
                    <a14:useLocalDpi xmlns:a14="http://schemas.microsoft.com/office/drawing/2010/main" val="0"/>
                  </a:ext>
                </a:extLst>
              </a:blip>
              <a:stretch>
                <a:fillRect/>
              </a:stretch>
            </p:blipFill>
            <p:spPr>
              <a:xfrm>
                <a:off x="5736698" y="5222045"/>
                <a:ext cx="631016" cy="860050"/>
              </a:xfrm>
              <a:prstGeom prst="rect">
                <a:avLst/>
              </a:prstGeom>
              <a:solidFill>
                <a:srgbClr val="FFFFFF">
                  <a:shade val="85000"/>
                </a:srgbClr>
              </a:solidFill>
              <a:ln w="88900" cap="sq">
                <a:noFill/>
                <a:miter lim="800000"/>
              </a:ln>
              <a:effectLst/>
            </p:spPr>
          </p:pic>
          <p:pic>
            <p:nvPicPr>
              <p:cNvPr id="246" name="Imagen 245">
                <a:extLst>
                  <a:ext uri="{FF2B5EF4-FFF2-40B4-BE49-F238E27FC236}">
                    <a16:creationId xmlns:a16="http://schemas.microsoft.com/office/drawing/2014/main" id="{1D677C47-15C3-4A1C-B2D0-22C24662D5C8}"/>
                  </a:ext>
                </a:extLst>
              </p:cNvPr>
              <p:cNvPicPr>
                <a:picLocks noChangeAspect="1"/>
              </p:cNvPicPr>
              <p:nvPr/>
            </p:nvPicPr>
            <p:blipFill>
              <a:blip r:embed="rId18" cstate="print">
                <a:extLst>
                  <a:ext uri="{28A0092B-C50C-407E-A947-70E740481C1C}">
                    <a14:useLocalDpi xmlns:a14="http://schemas.microsoft.com/office/drawing/2010/main" val="0"/>
                  </a:ext>
                </a:extLst>
              </a:blip>
              <a:stretch>
                <a:fillRect/>
              </a:stretch>
            </p:blipFill>
            <p:spPr>
              <a:xfrm>
                <a:off x="2604436" y="5276595"/>
                <a:ext cx="769412" cy="901311"/>
              </a:xfrm>
              <a:prstGeom prst="rect">
                <a:avLst/>
              </a:prstGeom>
              <a:solidFill>
                <a:srgbClr val="FFFFFF">
                  <a:shade val="85000"/>
                </a:srgbClr>
              </a:solidFill>
              <a:ln w="88900" cap="sq">
                <a:noFill/>
                <a:miter lim="800000"/>
              </a:ln>
              <a:effectLst/>
            </p:spPr>
          </p:pic>
          <p:pic>
            <p:nvPicPr>
              <p:cNvPr id="247" name="Imagen 246">
                <a:extLst>
                  <a:ext uri="{FF2B5EF4-FFF2-40B4-BE49-F238E27FC236}">
                    <a16:creationId xmlns:a16="http://schemas.microsoft.com/office/drawing/2014/main" id="{8CED0FDA-1D1C-4933-8CA5-A4DCDD90FD5F}"/>
                  </a:ext>
                </a:extLst>
              </p:cNvPr>
              <p:cNvPicPr>
                <a:picLocks noChangeAspect="1"/>
              </p:cNvPicPr>
              <p:nvPr/>
            </p:nvPicPr>
            <p:blipFill>
              <a:blip r:embed="rId19" cstate="print">
                <a:extLst>
                  <a:ext uri="{28A0092B-C50C-407E-A947-70E740481C1C}">
                    <a14:useLocalDpi xmlns:a14="http://schemas.microsoft.com/office/drawing/2010/main" val="0"/>
                  </a:ext>
                </a:extLst>
              </a:blip>
              <a:stretch>
                <a:fillRect/>
              </a:stretch>
            </p:blipFill>
            <p:spPr>
              <a:xfrm>
                <a:off x="693113" y="5416015"/>
                <a:ext cx="1771645" cy="622470"/>
              </a:xfrm>
              <a:prstGeom prst="rect">
                <a:avLst/>
              </a:prstGeom>
              <a:solidFill>
                <a:srgbClr val="FFFFFF">
                  <a:shade val="85000"/>
                </a:srgbClr>
              </a:solidFill>
              <a:ln w="88900" cap="sq">
                <a:noFill/>
                <a:miter lim="800000"/>
              </a:ln>
              <a:effectLst/>
            </p:spPr>
          </p:pic>
          <p:pic>
            <p:nvPicPr>
              <p:cNvPr id="248" name="Imagen 247">
                <a:extLst>
                  <a:ext uri="{FF2B5EF4-FFF2-40B4-BE49-F238E27FC236}">
                    <a16:creationId xmlns:a16="http://schemas.microsoft.com/office/drawing/2014/main" id="{302B16DE-B333-4A85-81A6-C014C38E884D}"/>
                  </a:ext>
                </a:extLst>
              </p:cNvPr>
              <p:cNvPicPr>
                <a:picLocks noChangeAspect="1"/>
              </p:cNvPicPr>
              <p:nvPr/>
            </p:nvPicPr>
            <p:blipFill>
              <a:blip r:embed="rId20" cstate="print">
                <a:extLst>
                  <a:ext uri="{28A0092B-C50C-407E-A947-70E740481C1C}">
                    <a14:useLocalDpi xmlns:a14="http://schemas.microsoft.com/office/drawing/2010/main" val="0"/>
                  </a:ext>
                </a:extLst>
              </a:blip>
              <a:stretch>
                <a:fillRect/>
              </a:stretch>
            </p:blipFill>
            <p:spPr>
              <a:xfrm>
                <a:off x="3584915" y="4085611"/>
                <a:ext cx="1113188" cy="887436"/>
              </a:xfrm>
              <a:prstGeom prst="rect">
                <a:avLst/>
              </a:prstGeom>
              <a:solidFill>
                <a:srgbClr val="FFFFFF">
                  <a:shade val="85000"/>
                </a:srgbClr>
              </a:solidFill>
              <a:ln w="88900" cap="sq">
                <a:noFill/>
                <a:miter lim="800000"/>
              </a:ln>
              <a:effectLst>
                <a:outerShdw blurRad="55000" dist="18000" dir="5400000" algn="tl" rotWithShape="0">
                  <a:srgbClr val="000000">
                    <a:alpha val="40000"/>
                  </a:srgbClr>
                </a:outerShdw>
              </a:effectLst>
            </p:spPr>
          </p:pic>
        </p:grpSp>
        <p:pic>
          <p:nvPicPr>
            <p:cNvPr id="65" name="Imagen 64">
              <a:extLst>
                <a:ext uri="{FF2B5EF4-FFF2-40B4-BE49-F238E27FC236}">
                  <a16:creationId xmlns:a16="http://schemas.microsoft.com/office/drawing/2014/main" id="{79C0527C-D4D6-468E-8573-94E30EECBA1B}"/>
                </a:ext>
              </a:extLst>
            </p:cNvPr>
            <p:cNvPicPr>
              <a:picLocks noChangeAspect="1"/>
            </p:cNvPicPr>
            <p:nvPr/>
          </p:nvPicPr>
          <p:blipFill>
            <a:blip r:embed="rId21"/>
            <a:stretch>
              <a:fillRect/>
            </a:stretch>
          </p:blipFill>
          <p:spPr>
            <a:xfrm rot="19736039">
              <a:off x="7534004" y="2971984"/>
              <a:ext cx="823236" cy="681244"/>
            </a:xfrm>
            <a:prstGeom prst="rect">
              <a:avLst/>
            </a:prstGeom>
          </p:spPr>
        </p:pic>
        <p:pic>
          <p:nvPicPr>
            <p:cNvPr id="78" name="Imagen 77">
              <a:extLst>
                <a:ext uri="{FF2B5EF4-FFF2-40B4-BE49-F238E27FC236}">
                  <a16:creationId xmlns:a16="http://schemas.microsoft.com/office/drawing/2014/main" id="{3D2873CA-B328-4666-BFFB-F08A6C566863}"/>
                </a:ext>
              </a:extLst>
            </p:cNvPr>
            <p:cNvPicPr>
              <a:picLocks noChangeAspect="1"/>
            </p:cNvPicPr>
            <p:nvPr/>
          </p:nvPicPr>
          <p:blipFill>
            <a:blip r:embed="rId22"/>
            <a:stretch>
              <a:fillRect/>
            </a:stretch>
          </p:blipFill>
          <p:spPr>
            <a:xfrm rot="20666568">
              <a:off x="4784752" y="4060406"/>
              <a:ext cx="1115281" cy="286084"/>
            </a:xfrm>
            <a:prstGeom prst="rect">
              <a:avLst/>
            </a:prstGeom>
          </p:spPr>
        </p:pic>
        <p:pic>
          <p:nvPicPr>
            <p:cNvPr id="82" name="Imagen 81">
              <a:extLst>
                <a:ext uri="{FF2B5EF4-FFF2-40B4-BE49-F238E27FC236}">
                  <a16:creationId xmlns:a16="http://schemas.microsoft.com/office/drawing/2014/main" id="{7560FB76-8F0F-49A5-93C1-4EA010F58C1E}"/>
                </a:ext>
              </a:extLst>
            </p:cNvPr>
            <p:cNvPicPr>
              <a:picLocks noChangeAspect="1"/>
            </p:cNvPicPr>
            <p:nvPr/>
          </p:nvPicPr>
          <p:blipFill>
            <a:blip r:embed="rId23"/>
            <a:stretch>
              <a:fillRect/>
            </a:stretch>
          </p:blipFill>
          <p:spPr>
            <a:xfrm>
              <a:off x="5386571" y="3247784"/>
              <a:ext cx="750149" cy="674376"/>
            </a:xfrm>
            <a:prstGeom prst="rect">
              <a:avLst/>
            </a:prstGeom>
          </p:spPr>
        </p:pic>
        <p:pic>
          <p:nvPicPr>
            <p:cNvPr id="85" name="Imagen 84">
              <a:extLst>
                <a:ext uri="{FF2B5EF4-FFF2-40B4-BE49-F238E27FC236}">
                  <a16:creationId xmlns:a16="http://schemas.microsoft.com/office/drawing/2014/main" id="{2F35A7B7-37A4-4658-8FC5-9D2217EC800A}"/>
                </a:ext>
              </a:extLst>
            </p:cNvPr>
            <p:cNvPicPr>
              <a:picLocks noChangeAspect="1"/>
            </p:cNvPicPr>
            <p:nvPr/>
          </p:nvPicPr>
          <p:blipFill>
            <a:blip r:embed="rId24"/>
            <a:stretch>
              <a:fillRect/>
            </a:stretch>
          </p:blipFill>
          <p:spPr>
            <a:xfrm rot="20977893">
              <a:off x="8476176" y="2669112"/>
              <a:ext cx="920171" cy="853753"/>
            </a:xfrm>
            <a:prstGeom prst="rect">
              <a:avLst/>
            </a:prstGeom>
          </p:spPr>
        </p:pic>
        <p:pic>
          <p:nvPicPr>
            <p:cNvPr id="87" name="Imagen 86">
              <a:extLst>
                <a:ext uri="{FF2B5EF4-FFF2-40B4-BE49-F238E27FC236}">
                  <a16:creationId xmlns:a16="http://schemas.microsoft.com/office/drawing/2014/main" id="{2FAB71FB-8E09-4570-BFDA-82A99944A408}"/>
                </a:ext>
              </a:extLst>
            </p:cNvPr>
            <p:cNvPicPr>
              <a:picLocks noChangeAspect="1"/>
            </p:cNvPicPr>
            <p:nvPr/>
          </p:nvPicPr>
          <p:blipFill>
            <a:blip r:embed="rId25"/>
            <a:stretch>
              <a:fillRect/>
            </a:stretch>
          </p:blipFill>
          <p:spPr>
            <a:xfrm rot="19316285">
              <a:off x="2521504" y="3714581"/>
              <a:ext cx="1172420" cy="1114575"/>
            </a:xfrm>
            <a:prstGeom prst="rect">
              <a:avLst/>
            </a:prstGeom>
          </p:spPr>
        </p:pic>
        <p:pic>
          <p:nvPicPr>
            <p:cNvPr id="89" name="Picture 2" descr="http://innovacion.uandes.cl/wp-content/uploads/2014/04/regenero1.jpg">
              <a:extLst>
                <a:ext uri="{FF2B5EF4-FFF2-40B4-BE49-F238E27FC236}">
                  <a16:creationId xmlns:a16="http://schemas.microsoft.com/office/drawing/2014/main" id="{3B89A082-41DE-45BE-904F-0D7D2D32D6C4}"/>
                </a:ext>
              </a:extLst>
            </p:cNvPr>
            <p:cNvPicPr>
              <a:picLocks noChangeAspect="1" noChangeArrowheads="1"/>
            </p:cNvPicPr>
            <p:nvPr/>
          </p:nvPicPr>
          <p:blipFill>
            <a:blip r:embed="rId26" cstate="print">
              <a:extLst>
                <a:ext uri="{28A0092B-C50C-407E-A947-70E740481C1C}">
                  <a14:useLocalDpi xmlns:a14="http://schemas.microsoft.com/office/drawing/2010/main" val="0"/>
                </a:ext>
              </a:extLst>
            </a:blip>
            <a:srcRect/>
            <a:stretch>
              <a:fillRect/>
            </a:stretch>
          </p:blipFill>
          <p:spPr bwMode="auto">
            <a:xfrm rot="19825287">
              <a:off x="4830498" y="2193570"/>
              <a:ext cx="970373" cy="306580"/>
            </a:xfrm>
            <a:prstGeom prst="rect">
              <a:avLst/>
            </a:prstGeom>
            <a:noFill/>
            <a:extLst>
              <a:ext uri="{909E8E84-426E-40DD-AFC4-6F175D3DCCD1}">
                <a14:hiddenFill xmlns:a14="http://schemas.microsoft.com/office/drawing/2010/main">
                  <a:solidFill>
                    <a:srgbClr val="FFFFFF"/>
                  </a:solidFill>
                </a14:hiddenFill>
              </a:ext>
            </a:extLst>
          </p:spPr>
        </p:pic>
        <p:pic>
          <p:nvPicPr>
            <p:cNvPr id="90" name="Imagen 89">
              <a:extLst>
                <a:ext uri="{FF2B5EF4-FFF2-40B4-BE49-F238E27FC236}">
                  <a16:creationId xmlns:a16="http://schemas.microsoft.com/office/drawing/2014/main" id="{4150E298-85C0-4FB0-8AE6-8BA3599544D5}"/>
                </a:ext>
              </a:extLst>
            </p:cNvPr>
            <p:cNvPicPr>
              <a:picLocks noChangeAspect="1"/>
            </p:cNvPicPr>
            <p:nvPr/>
          </p:nvPicPr>
          <p:blipFill>
            <a:blip r:embed="rId27"/>
            <a:stretch>
              <a:fillRect/>
            </a:stretch>
          </p:blipFill>
          <p:spPr>
            <a:xfrm>
              <a:off x="5139587" y="3045967"/>
              <a:ext cx="865907" cy="282469"/>
            </a:xfrm>
            <a:prstGeom prst="rect">
              <a:avLst/>
            </a:prstGeom>
          </p:spPr>
        </p:pic>
        <p:pic>
          <p:nvPicPr>
            <p:cNvPr id="94" name="Imagen 93">
              <a:extLst>
                <a:ext uri="{FF2B5EF4-FFF2-40B4-BE49-F238E27FC236}">
                  <a16:creationId xmlns:a16="http://schemas.microsoft.com/office/drawing/2014/main" id="{6CE272E4-3802-441B-961F-B90769AC2D57}"/>
                </a:ext>
              </a:extLst>
            </p:cNvPr>
            <p:cNvPicPr>
              <a:picLocks noChangeAspect="1"/>
            </p:cNvPicPr>
            <p:nvPr/>
          </p:nvPicPr>
          <p:blipFill>
            <a:blip r:embed="rId28"/>
            <a:stretch>
              <a:fillRect/>
            </a:stretch>
          </p:blipFill>
          <p:spPr>
            <a:xfrm rot="20328640">
              <a:off x="5652861" y="305357"/>
              <a:ext cx="2119172" cy="921461"/>
            </a:xfrm>
            <a:prstGeom prst="rect">
              <a:avLst/>
            </a:prstGeom>
          </p:spPr>
        </p:pic>
        <p:pic>
          <p:nvPicPr>
            <p:cNvPr id="99" name="Imagen 98">
              <a:extLst>
                <a:ext uri="{FF2B5EF4-FFF2-40B4-BE49-F238E27FC236}">
                  <a16:creationId xmlns:a16="http://schemas.microsoft.com/office/drawing/2014/main" id="{1A7DABFA-A6D3-45FD-A1CD-B4B26D34C1A6}"/>
                </a:ext>
              </a:extLst>
            </p:cNvPr>
            <p:cNvPicPr>
              <a:picLocks noChangeAspect="1"/>
            </p:cNvPicPr>
            <p:nvPr/>
          </p:nvPicPr>
          <p:blipFill>
            <a:blip r:embed="rId29"/>
            <a:stretch>
              <a:fillRect/>
            </a:stretch>
          </p:blipFill>
          <p:spPr>
            <a:xfrm rot="19732756">
              <a:off x="7943772" y="1786873"/>
              <a:ext cx="1424908" cy="630016"/>
            </a:xfrm>
            <a:prstGeom prst="rect">
              <a:avLst/>
            </a:prstGeom>
          </p:spPr>
        </p:pic>
        <p:pic>
          <p:nvPicPr>
            <p:cNvPr id="100" name="Imagen 99">
              <a:extLst>
                <a:ext uri="{FF2B5EF4-FFF2-40B4-BE49-F238E27FC236}">
                  <a16:creationId xmlns:a16="http://schemas.microsoft.com/office/drawing/2014/main" id="{859BEB4E-5B3C-4DF1-9AE1-91294E58DBC0}"/>
                </a:ext>
              </a:extLst>
            </p:cNvPr>
            <p:cNvPicPr>
              <a:picLocks noChangeAspect="1"/>
            </p:cNvPicPr>
            <p:nvPr/>
          </p:nvPicPr>
          <p:blipFill>
            <a:blip r:embed="rId30"/>
            <a:stretch>
              <a:fillRect/>
            </a:stretch>
          </p:blipFill>
          <p:spPr>
            <a:xfrm>
              <a:off x="2682083" y="1042740"/>
              <a:ext cx="1555274" cy="666042"/>
            </a:xfrm>
            <a:prstGeom prst="rect">
              <a:avLst/>
            </a:prstGeom>
          </p:spPr>
        </p:pic>
        <p:pic>
          <p:nvPicPr>
            <p:cNvPr id="102" name="Imagen 101">
              <a:extLst>
                <a:ext uri="{FF2B5EF4-FFF2-40B4-BE49-F238E27FC236}">
                  <a16:creationId xmlns:a16="http://schemas.microsoft.com/office/drawing/2014/main" id="{0F3CD8AE-02F6-4F79-9A6F-E1B64557CFC3}"/>
                </a:ext>
              </a:extLst>
            </p:cNvPr>
            <p:cNvPicPr>
              <a:picLocks noChangeAspect="1"/>
            </p:cNvPicPr>
            <p:nvPr/>
          </p:nvPicPr>
          <p:blipFill>
            <a:blip r:embed="rId31"/>
            <a:stretch>
              <a:fillRect/>
            </a:stretch>
          </p:blipFill>
          <p:spPr>
            <a:xfrm rot="20048762">
              <a:off x="3676850" y="3398963"/>
              <a:ext cx="1620819" cy="804037"/>
            </a:xfrm>
            <a:prstGeom prst="rect">
              <a:avLst/>
            </a:prstGeom>
          </p:spPr>
        </p:pic>
        <p:pic>
          <p:nvPicPr>
            <p:cNvPr id="106" name="Imagen 105">
              <a:extLst>
                <a:ext uri="{FF2B5EF4-FFF2-40B4-BE49-F238E27FC236}">
                  <a16:creationId xmlns:a16="http://schemas.microsoft.com/office/drawing/2014/main" id="{0C239012-B65E-4913-A209-73877DE969E9}"/>
                </a:ext>
              </a:extLst>
            </p:cNvPr>
            <p:cNvPicPr>
              <a:picLocks noChangeAspect="1"/>
            </p:cNvPicPr>
            <p:nvPr/>
          </p:nvPicPr>
          <p:blipFill>
            <a:blip r:embed="rId32"/>
            <a:stretch>
              <a:fillRect/>
            </a:stretch>
          </p:blipFill>
          <p:spPr>
            <a:xfrm rot="21185103">
              <a:off x="4838074" y="4580528"/>
              <a:ext cx="1302906" cy="1038465"/>
            </a:xfrm>
            <a:prstGeom prst="rect">
              <a:avLst/>
            </a:prstGeom>
          </p:spPr>
        </p:pic>
        <p:pic>
          <p:nvPicPr>
            <p:cNvPr id="107" name="Imagen 106">
              <a:extLst>
                <a:ext uri="{FF2B5EF4-FFF2-40B4-BE49-F238E27FC236}">
                  <a16:creationId xmlns:a16="http://schemas.microsoft.com/office/drawing/2014/main" id="{62A1E947-FC2F-48B8-B6BC-4C0BC5638534}"/>
                </a:ext>
              </a:extLst>
            </p:cNvPr>
            <p:cNvPicPr>
              <a:picLocks noChangeAspect="1"/>
            </p:cNvPicPr>
            <p:nvPr/>
          </p:nvPicPr>
          <p:blipFill>
            <a:blip r:embed="rId33"/>
            <a:stretch>
              <a:fillRect/>
            </a:stretch>
          </p:blipFill>
          <p:spPr>
            <a:xfrm rot="20158182">
              <a:off x="4115004" y="430178"/>
              <a:ext cx="1416648" cy="1035320"/>
            </a:xfrm>
            <a:prstGeom prst="rect">
              <a:avLst/>
            </a:prstGeom>
          </p:spPr>
        </p:pic>
        <p:grpSp>
          <p:nvGrpSpPr>
            <p:cNvPr id="146" name="Grupo 145">
              <a:extLst>
                <a:ext uri="{FF2B5EF4-FFF2-40B4-BE49-F238E27FC236}">
                  <a16:creationId xmlns:a16="http://schemas.microsoft.com/office/drawing/2014/main" id="{E782E0C9-5F29-4504-B532-DADB46A676D1}"/>
                </a:ext>
              </a:extLst>
            </p:cNvPr>
            <p:cNvGrpSpPr/>
            <p:nvPr/>
          </p:nvGrpSpPr>
          <p:grpSpPr>
            <a:xfrm rot="21326183">
              <a:off x="7645671" y="410227"/>
              <a:ext cx="1350129" cy="1111230"/>
              <a:chOff x="8077569" y="144540"/>
              <a:chExt cx="841704" cy="704270"/>
            </a:xfrm>
          </p:grpSpPr>
          <p:pic>
            <p:nvPicPr>
              <p:cNvPr id="222" name="Picture 22" descr="CODESSER Logo">
                <a:extLst>
                  <a:ext uri="{FF2B5EF4-FFF2-40B4-BE49-F238E27FC236}">
                    <a16:creationId xmlns:a16="http://schemas.microsoft.com/office/drawing/2014/main" id="{BEDE5356-5586-4ADE-9896-95219E95C8C0}"/>
                  </a:ext>
                </a:extLst>
              </p:cNvPr>
              <p:cNvPicPr>
                <a:picLocks noChangeAspect="1" noChangeArrowheads="1"/>
              </p:cNvPicPr>
              <p:nvPr/>
            </p:nvPicPr>
            <p:blipFill>
              <a:blip r:embed="rId34">
                <a:extLst>
                  <a:ext uri="{28A0092B-C50C-407E-A947-70E740481C1C}">
                    <a14:useLocalDpi xmlns:a14="http://schemas.microsoft.com/office/drawing/2010/main" val="0"/>
                  </a:ext>
                </a:extLst>
              </a:blip>
              <a:srcRect/>
              <a:stretch>
                <a:fillRect/>
              </a:stretch>
            </p:blipFill>
            <p:spPr bwMode="auto">
              <a:xfrm>
                <a:off x="8421725" y="478987"/>
                <a:ext cx="163055" cy="212680"/>
              </a:xfrm>
              <a:prstGeom prst="rect">
                <a:avLst/>
              </a:prstGeom>
              <a:noFill/>
              <a:extLst>
                <a:ext uri="{909E8E84-426E-40DD-AFC4-6F175D3DCCD1}">
                  <a14:hiddenFill xmlns:a14="http://schemas.microsoft.com/office/drawing/2010/main">
                    <a:solidFill>
                      <a:srgbClr val="FFFFFF"/>
                    </a:solidFill>
                  </a14:hiddenFill>
                </a:ext>
              </a:extLst>
            </p:spPr>
          </p:pic>
          <p:pic>
            <p:nvPicPr>
              <p:cNvPr id="223" name="Imagen 222">
                <a:extLst>
                  <a:ext uri="{FF2B5EF4-FFF2-40B4-BE49-F238E27FC236}">
                    <a16:creationId xmlns:a16="http://schemas.microsoft.com/office/drawing/2014/main" id="{93F2B84E-583E-4F6A-9A5D-037E5FF066D8}"/>
                  </a:ext>
                </a:extLst>
              </p:cNvPr>
              <p:cNvPicPr>
                <a:picLocks noChangeAspect="1"/>
              </p:cNvPicPr>
              <p:nvPr/>
            </p:nvPicPr>
            <p:blipFill>
              <a:blip r:embed="rId35"/>
              <a:stretch>
                <a:fillRect/>
              </a:stretch>
            </p:blipFill>
            <p:spPr>
              <a:xfrm>
                <a:off x="8171989" y="398648"/>
                <a:ext cx="310639" cy="49702"/>
              </a:xfrm>
              <a:prstGeom prst="rect">
                <a:avLst/>
              </a:prstGeom>
            </p:spPr>
          </p:pic>
          <p:pic>
            <p:nvPicPr>
              <p:cNvPr id="224" name="Imagen 223">
                <a:extLst>
                  <a:ext uri="{FF2B5EF4-FFF2-40B4-BE49-F238E27FC236}">
                    <a16:creationId xmlns:a16="http://schemas.microsoft.com/office/drawing/2014/main" id="{054752B8-3216-4426-A614-D910633C9E65}"/>
                  </a:ext>
                </a:extLst>
              </p:cNvPr>
              <p:cNvPicPr>
                <a:picLocks noChangeAspect="1"/>
              </p:cNvPicPr>
              <p:nvPr/>
            </p:nvPicPr>
            <p:blipFill>
              <a:blip r:embed="rId36"/>
              <a:stretch>
                <a:fillRect/>
              </a:stretch>
            </p:blipFill>
            <p:spPr>
              <a:xfrm>
                <a:off x="8702595" y="144540"/>
                <a:ext cx="216678" cy="173342"/>
              </a:xfrm>
              <a:prstGeom prst="rect">
                <a:avLst/>
              </a:prstGeom>
            </p:spPr>
          </p:pic>
          <p:pic>
            <p:nvPicPr>
              <p:cNvPr id="225" name="Picture 26" descr="Guía de Normas Gráficas Corporativas « Universidad Católica del Norte">
                <a:extLst>
                  <a:ext uri="{FF2B5EF4-FFF2-40B4-BE49-F238E27FC236}">
                    <a16:creationId xmlns:a16="http://schemas.microsoft.com/office/drawing/2014/main" id="{09F8F227-465D-4D13-8062-FA325E417880}"/>
                  </a:ext>
                </a:extLst>
              </p:cNvPr>
              <p:cNvPicPr>
                <a:picLocks noChangeAspect="1" noChangeArrowheads="1"/>
              </p:cNvPicPr>
              <p:nvPr/>
            </p:nvPicPr>
            <p:blipFill>
              <a:blip r:embed="rId37">
                <a:extLst>
                  <a:ext uri="{28A0092B-C50C-407E-A947-70E740481C1C}">
                    <a14:useLocalDpi xmlns:a14="http://schemas.microsoft.com/office/drawing/2010/main" val="0"/>
                  </a:ext>
                </a:extLst>
              </a:blip>
              <a:srcRect/>
              <a:stretch>
                <a:fillRect/>
              </a:stretch>
            </p:blipFill>
            <p:spPr bwMode="auto">
              <a:xfrm>
                <a:off x="8674559" y="600855"/>
                <a:ext cx="147553" cy="147553"/>
              </a:xfrm>
              <a:prstGeom prst="rect">
                <a:avLst/>
              </a:prstGeom>
              <a:noFill/>
              <a:extLst>
                <a:ext uri="{909E8E84-426E-40DD-AFC4-6F175D3DCCD1}">
                  <a14:hiddenFill xmlns:a14="http://schemas.microsoft.com/office/drawing/2010/main">
                    <a:solidFill>
                      <a:srgbClr val="FFFFFF"/>
                    </a:solidFill>
                  </a14:hiddenFill>
                </a:ext>
              </a:extLst>
            </p:spPr>
          </p:pic>
          <p:pic>
            <p:nvPicPr>
              <p:cNvPr id="226" name="Imagen 225">
                <a:extLst>
                  <a:ext uri="{FF2B5EF4-FFF2-40B4-BE49-F238E27FC236}">
                    <a16:creationId xmlns:a16="http://schemas.microsoft.com/office/drawing/2014/main" id="{2C8ADDA7-8DDF-4B10-8455-8E121018B7D2}"/>
                  </a:ext>
                </a:extLst>
              </p:cNvPr>
              <p:cNvPicPr>
                <a:picLocks noChangeAspect="1"/>
              </p:cNvPicPr>
              <p:nvPr/>
            </p:nvPicPr>
            <p:blipFill>
              <a:blip r:embed="rId38"/>
              <a:stretch>
                <a:fillRect/>
              </a:stretch>
            </p:blipFill>
            <p:spPr>
              <a:xfrm>
                <a:off x="8077569" y="518798"/>
                <a:ext cx="308019" cy="217717"/>
              </a:xfrm>
              <a:prstGeom prst="rect">
                <a:avLst/>
              </a:prstGeom>
            </p:spPr>
          </p:pic>
          <p:pic>
            <p:nvPicPr>
              <p:cNvPr id="227" name="Imagen 226">
                <a:extLst>
                  <a:ext uri="{FF2B5EF4-FFF2-40B4-BE49-F238E27FC236}">
                    <a16:creationId xmlns:a16="http://schemas.microsoft.com/office/drawing/2014/main" id="{F957EC9E-6188-4357-B397-813036F36DEF}"/>
                  </a:ext>
                </a:extLst>
              </p:cNvPr>
              <p:cNvPicPr>
                <a:picLocks noChangeAspect="1"/>
              </p:cNvPicPr>
              <p:nvPr/>
            </p:nvPicPr>
            <p:blipFill>
              <a:blip r:embed="rId39"/>
              <a:stretch>
                <a:fillRect/>
              </a:stretch>
            </p:blipFill>
            <p:spPr>
              <a:xfrm>
                <a:off x="8375542" y="748408"/>
                <a:ext cx="315334" cy="100402"/>
              </a:xfrm>
              <a:prstGeom prst="rect">
                <a:avLst/>
              </a:prstGeom>
            </p:spPr>
          </p:pic>
        </p:grpSp>
        <p:grpSp>
          <p:nvGrpSpPr>
            <p:cNvPr id="156" name="Grupo 155">
              <a:extLst>
                <a:ext uri="{FF2B5EF4-FFF2-40B4-BE49-F238E27FC236}">
                  <a16:creationId xmlns:a16="http://schemas.microsoft.com/office/drawing/2014/main" id="{228BB6E2-6AB8-4870-BDCE-733723F428A2}"/>
                </a:ext>
              </a:extLst>
            </p:cNvPr>
            <p:cNvGrpSpPr/>
            <p:nvPr/>
          </p:nvGrpSpPr>
          <p:grpSpPr>
            <a:xfrm rot="21025434">
              <a:off x="2813018" y="4829638"/>
              <a:ext cx="1333688" cy="546318"/>
              <a:chOff x="6176561" y="5546912"/>
              <a:chExt cx="446660" cy="317689"/>
            </a:xfrm>
          </p:grpSpPr>
          <p:grpSp>
            <p:nvGrpSpPr>
              <p:cNvPr id="190" name="Grupo 189">
                <a:extLst>
                  <a:ext uri="{FF2B5EF4-FFF2-40B4-BE49-F238E27FC236}">
                    <a16:creationId xmlns:a16="http://schemas.microsoft.com/office/drawing/2014/main" id="{56E41679-32C1-4B34-8EEF-10BD171CE58A}"/>
                  </a:ext>
                </a:extLst>
              </p:cNvPr>
              <p:cNvGrpSpPr/>
              <p:nvPr/>
            </p:nvGrpSpPr>
            <p:grpSpPr>
              <a:xfrm>
                <a:off x="6176561" y="5546912"/>
                <a:ext cx="446660" cy="317689"/>
                <a:chOff x="4932628" y="5695376"/>
                <a:chExt cx="446660" cy="317689"/>
              </a:xfrm>
            </p:grpSpPr>
            <p:pic>
              <p:nvPicPr>
                <p:cNvPr id="192" name="Imagen 191">
                  <a:extLst>
                    <a:ext uri="{FF2B5EF4-FFF2-40B4-BE49-F238E27FC236}">
                      <a16:creationId xmlns:a16="http://schemas.microsoft.com/office/drawing/2014/main" id="{64DE1C32-BB12-4CAC-8E53-CCBE84511CDB}"/>
                    </a:ext>
                  </a:extLst>
                </p:cNvPr>
                <p:cNvPicPr>
                  <a:picLocks noChangeAspect="1"/>
                </p:cNvPicPr>
                <p:nvPr/>
              </p:nvPicPr>
              <p:blipFill>
                <a:blip r:embed="rId40"/>
                <a:stretch>
                  <a:fillRect/>
                </a:stretch>
              </p:blipFill>
              <p:spPr>
                <a:xfrm>
                  <a:off x="5109626" y="5730955"/>
                  <a:ext cx="269662" cy="269662"/>
                </a:xfrm>
                <a:prstGeom prst="rect">
                  <a:avLst/>
                </a:prstGeom>
              </p:spPr>
            </p:pic>
            <p:pic>
              <p:nvPicPr>
                <p:cNvPr id="193" name="Picture 42" descr="ABIO Ltda. | LinkedIn">
                  <a:extLst>
                    <a:ext uri="{FF2B5EF4-FFF2-40B4-BE49-F238E27FC236}">
                      <a16:creationId xmlns:a16="http://schemas.microsoft.com/office/drawing/2014/main" id="{C3EC4C54-A9C3-4A4E-9F7D-DE09B8CE6822}"/>
                    </a:ext>
                  </a:extLst>
                </p:cNvPr>
                <p:cNvPicPr>
                  <a:picLocks noChangeAspect="1" noChangeArrowheads="1"/>
                </p:cNvPicPr>
                <p:nvPr/>
              </p:nvPicPr>
              <p:blipFill>
                <a:blip r:embed="rId41">
                  <a:extLst>
                    <a:ext uri="{28A0092B-C50C-407E-A947-70E740481C1C}">
                      <a14:useLocalDpi xmlns:a14="http://schemas.microsoft.com/office/drawing/2010/main" val="0"/>
                    </a:ext>
                  </a:extLst>
                </a:blip>
                <a:srcRect/>
                <a:stretch>
                  <a:fillRect/>
                </a:stretch>
              </p:blipFill>
              <p:spPr bwMode="auto">
                <a:xfrm>
                  <a:off x="4944399" y="5806587"/>
                  <a:ext cx="144001" cy="144001"/>
                </a:xfrm>
                <a:prstGeom prst="rect">
                  <a:avLst/>
                </a:prstGeom>
                <a:noFill/>
                <a:extLst>
                  <a:ext uri="{909E8E84-426E-40DD-AFC4-6F175D3DCCD1}">
                    <a14:hiddenFill xmlns:a14="http://schemas.microsoft.com/office/drawing/2010/main">
                      <a:solidFill>
                        <a:srgbClr val="FFFFFF"/>
                      </a:solidFill>
                    </a14:hiddenFill>
                  </a:ext>
                </a:extLst>
              </p:spPr>
            </p:pic>
            <p:pic>
              <p:nvPicPr>
                <p:cNvPr id="194" name="Picture 38" descr="Escudo distintivo de la Universidad de Chile - Universidad de Chile">
                  <a:extLst>
                    <a:ext uri="{FF2B5EF4-FFF2-40B4-BE49-F238E27FC236}">
                      <a16:creationId xmlns:a16="http://schemas.microsoft.com/office/drawing/2014/main" id="{D6AE5D90-1484-42A7-B362-E91A0B050719}"/>
                    </a:ext>
                  </a:extLst>
                </p:cNvPr>
                <p:cNvPicPr>
                  <a:picLocks noChangeAspect="1" noChangeArrowheads="1"/>
                </p:cNvPicPr>
                <p:nvPr/>
              </p:nvPicPr>
              <p:blipFill>
                <a:blip r:embed="rId42">
                  <a:extLst>
                    <a:ext uri="{28A0092B-C50C-407E-A947-70E740481C1C}">
                      <a14:useLocalDpi xmlns:a14="http://schemas.microsoft.com/office/drawing/2010/main" val="0"/>
                    </a:ext>
                  </a:extLst>
                </a:blip>
                <a:srcRect/>
                <a:stretch>
                  <a:fillRect/>
                </a:stretch>
              </p:blipFill>
              <p:spPr bwMode="auto">
                <a:xfrm>
                  <a:off x="5283122" y="5695376"/>
                  <a:ext cx="58729" cy="125599"/>
                </a:xfrm>
                <a:prstGeom prst="rect">
                  <a:avLst/>
                </a:prstGeom>
                <a:noFill/>
                <a:extLst>
                  <a:ext uri="{909E8E84-426E-40DD-AFC4-6F175D3DCCD1}">
                    <a14:hiddenFill xmlns:a14="http://schemas.microsoft.com/office/drawing/2010/main">
                      <a:solidFill>
                        <a:srgbClr val="FFFFFF"/>
                      </a:solidFill>
                    </a14:hiddenFill>
                  </a:ext>
                </a:extLst>
              </p:spPr>
            </p:pic>
            <p:pic>
              <p:nvPicPr>
                <p:cNvPr id="195" name="Imagen 194">
                  <a:extLst>
                    <a:ext uri="{FF2B5EF4-FFF2-40B4-BE49-F238E27FC236}">
                      <a16:creationId xmlns:a16="http://schemas.microsoft.com/office/drawing/2014/main" id="{38244328-9EA2-471D-AA6F-69FE2FF0B9A7}"/>
                    </a:ext>
                  </a:extLst>
                </p:cNvPr>
                <p:cNvPicPr>
                  <a:picLocks noChangeAspect="1"/>
                </p:cNvPicPr>
                <p:nvPr/>
              </p:nvPicPr>
              <p:blipFill>
                <a:blip r:embed="rId43"/>
                <a:stretch>
                  <a:fillRect/>
                </a:stretch>
              </p:blipFill>
              <p:spPr>
                <a:xfrm>
                  <a:off x="5071049" y="5935951"/>
                  <a:ext cx="231342" cy="77114"/>
                </a:xfrm>
                <a:prstGeom prst="rect">
                  <a:avLst/>
                </a:prstGeom>
              </p:spPr>
            </p:pic>
            <p:pic>
              <p:nvPicPr>
                <p:cNvPr id="196" name="Picture 46" descr="Vehice – Laboratorio de Histopatología">
                  <a:extLst>
                    <a:ext uri="{FF2B5EF4-FFF2-40B4-BE49-F238E27FC236}">
                      <a16:creationId xmlns:a16="http://schemas.microsoft.com/office/drawing/2014/main" id="{C7E6D2BD-3818-4C2F-BE16-6545D7D46027}"/>
                    </a:ext>
                  </a:extLst>
                </p:cNvPr>
                <p:cNvPicPr>
                  <a:picLocks noChangeAspect="1" noChangeArrowheads="1"/>
                </p:cNvPicPr>
                <p:nvPr/>
              </p:nvPicPr>
              <p:blipFill>
                <a:blip r:embed="rId44">
                  <a:extLst>
                    <a:ext uri="{28A0092B-C50C-407E-A947-70E740481C1C}">
                      <a14:useLocalDpi xmlns:a14="http://schemas.microsoft.com/office/drawing/2010/main" val="0"/>
                    </a:ext>
                  </a:extLst>
                </a:blip>
                <a:srcRect/>
                <a:stretch>
                  <a:fillRect/>
                </a:stretch>
              </p:blipFill>
              <p:spPr bwMode="auto">
                <a:xfrm flipH="1">
                  <a:off x="4932628" y="5707814"/>
                  <a:ext cx="108925" cy="113161"/>
                </a:xfrm>
                <a:prstGeom prst="rect">
                  <a:avLst/>
                </a:prstGeom>
                <a:noFill/>
                <a:extLst>
                  <a:ext uri="{909E8E84-426E-40DD-AFC4-6F175D3DCCD1}">
                    <a14:hiddenFill xmlns:a14="http://schemas.microsoft.com/office/drawing/2010/main">
                      <a:solidFill>
                        <a:srgbClr val="FFFFFF"/>
                      </a:solidFill>
                    </a14:hiddenFill>
                  </a:ext>
                </a:extLst>
              </p:spPr>
            </p:pic>
          </p:grpSp>
          <p:pic>
            <p:nvPicPr>
              <p:cNvPr id="191" name="Imagen 190">
                <a:extLst>
                  <a:ext uri="{FF2B5EF4-FFF2-40B4-BE49-F238E27FC236}">
                    <a16:creationId xmlns:a16="http://schemas.microsoft.com/office/drawing/2014/main" id="{AF951C12-C2E4-462B-94D2-9515CC4E35F7}"/>
                  </a:ext>
                </a:extLst>
              </p:cNvPr>
              <p:cNvPicPr>
                <a:picLocks noChangeAspect="1"/>
              </p:cNvPicPr>
              <p:nvPr/>
            </p:nvPicPr>
            <p:blipFill>
              <a:blip r:embed="rId45"/>
              <a:stretch>
                <a:fillRect/>
              </a:stretch>
            </p:blipFill>
            <p:spPr>
              <a:xfrm>
                <a:off x="6297626" y="5548270"/>
                <a:ext cx="166928" cy="68441"/>
              </a:xfrm>
              <a:prstGeom prst="rect">
                <a:avLst/>
              </a:prstGeom>
            </p:spPr>
          </p:pic>
        </p:grpSp>
        <p:pic>
          <p:nvPicPr>
            <p:cNvPr id="161" name="Imagen 160">
              <a:extLst>
                <a:ext uri="{FF2B5EF4-FFF2-40B4-BE49-F238E27FC236}">
                  <a16:creationId xmlns:a16="http://schemas.microsoft.com/office/drawing/2014/main" id="{7D7AE57A-BDE1-4848-839A-C214A60E41AD}"/>
                </a:ext>
              </a:extLst>
            </p:cNvPr>
            <p:cNvPicPr>
              <a:picLocks noChangeAspect="1"/>
            </p:cNvPicPr>
            <p:nvPr/>
          </p:nvPicPr>
          <p:blipFill>
            <a:blip r:embed="rId46"/>
            <a:stretch>
              <a:fillRect/>
            </a:stretch>
          </p:blipFill>
          <p:spPr>
            <a:xfrm rot="20284803">
              <a:off x="103540" y="2997250"/>
              <a:ext cx="1374718" cy="872843"/>
            </a:xfrm>
            <a:prstGeom prst="rect">
              <a:avLst/>
            </a:prstGeom>
          </p:spPr>
        </p:pic>
        <p:pic>
          <p:nvPicPr>
            <p:cNvPr id="162" name="Imagen 161">
              <a:extLst>
                <a:ext uri="{FF2B5EF4-FFF2-40B4-BE49-F238E27FC236}">
                  <a16:creationId xmlns:a16="http://schemas.microsoft.com/office/drawing/2014/main" id="{E3BA2346-7431-451D-84F8-00D7DE0F4893}"/>
                </a:ext>
              </a:extLst>
            </p:cNvPr>
            <p:cNvPicPr>
              <a:picLocks noChangeAspect="1"/>
            </p:cNvPicPr>
            <p:nvPr/>
          </p:nvPicPr>
          <p:blipFill>
            <a:blip r:embed="rId47"/>
            <a:stretch>
              <a:fillRect/>
            </a:stretch>
          </p:blipFill>
          <p:spPr>
            <a:xfrm rot="18802219">
              <a:off x="1186540" y="4315463"/>
              <a:ext cx="1303746" cy="1012609"/>
            </a:xfrm>
            <a:prstGeom prst="rect">
              <a:avLst/>
            </a:prstGeom>
          </p:spPr>
        </p:pic>
        <p:grpSp>
          <p:nvGrpSpPr>
            <p:cNvPr id="166" name="Grupo 165">
              <a:extLst>
                <a:ext uri="{FF2B5EF4-FFF2-40B4-BE49-F238E27FC236}">
                  <a16:creationId xmlns:a16="http://schemas.microsoft.com/office/drawing/2014/main" id="{621903E5-267F-4EB6-9D22-BA9C2EB7CDDF}"/>
                </a:ext>
              </a:extLst>
            </p:cNvPr>
            <p:cNvGrpSpPr/>
            <p:nvPr/>
          </p:nvGrpSpPr>
          <p:grpSpPr>
            <a:xfrm rot="20058900">
              <a:off x="4148045" y="1481446"/>
              <a:ext cx="1719854" cy="769970"/>
              <a:chOff x="2470699" y="3345399"/>
              <a:chExt cx="720177" cy="338617"/>
            </a:xfrm>
          </p:grpSpPr>
          <p:sp>
            <p:nvSpPr>
              <p:cNvPr id="167" name="AutoShape 6">
                <a:extLst>
                  <a:ext uri="{FF2B5EF4-FFF2-40B4-BE49-F238E27FC236}">
                    <a16:creationId xmlns:a16="http://schemas.microsoft.com/office/drawing/2014/main" id="{C4190E3E-739B-42DD-B590-D8DEBC059053}"/>
                  </a:ext>
                </a:extLst>
              </p:cNvPr>
              <p:cNvSpPr>
                <a:spLocks noChangeAspect="1" noChangeArrowheads="1"/>
              </p:cNvSpPr>
              <p:nvPr/>
            </p:nvSpPr>
            <p:spPr bwMode="auto">
              <a:xfrm>
                <a:off x="2886076" y="3345399"/>
                <a:ext cx="304800" cy="304800"/>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s-CL" sz="18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pic>
            <p:nvPicPr>
              <p:cNvPr id="168" name="Picture 28" descr="Escudo | normasgraficas.udec.cl">
                <a:extLst>
                  <a:ext uri="{FF2B5EF4-FFF2-40B4-BE49-F238E27FC236}">
                    <a16:creationId xmlns:a16="http://schemas.microsoft.com/office/drawing/2014/main" id="{58B66D73-3882-43DF-B630-D31856CCB087}"/>
                  </a:ext>
                </a:extLst>
              </p:cNvPr>
              <p:cNvPicPr>
                <a:picLocks noChangeAspect="1" noChangeArrowheads="1"/>
              </p:cNvPicPr>
              <p:nvPr/>
            </p:nvPicPr>
            <p:blipFill>
              <a:blip r:embed="rId48">
                <a:extLst>
                  <a:ext uri="{28A0092B-C50C-407E-A947-70E740481C1C}">
                    <a14:useLocalDpi xmlns:a14="http://schemas.microsoft.com/office/drawing/2010/main" val="0"/>
                  </a:ext>
                </a:extLst>
              </a:blip>
              <a:srcRect/>
              <a:stretch>
                <a:fillRect/>
              </a:stretch>
            </p:blipFill>
            <p:spPr bwMode="auto">
              <a:xfrm>
                <a:off x="2626354" y="3511005"/>
                <a:ext cx="213441" cy="84123"/>
              </a:xfrm>
              <a:prstGeom prst="rect">
                <a:avLst/>
              </a:prstGeom>
              <a:noFill/>
              <a:extLst>
                <a:ext uri="{909E8E84-426E-40DD-AFC4-6F175D3DCCD1}">
                  <a14:hiddenFill xmlns:a14="http://schemas.microsoft.com/office/drawing/2010/main">
                    <a:solidFill>
                      <a:srgbClr val="FFFFFF"/>
                    </a:solidFill>
                  </a14:hiddenFill>
                </a:ext>
              </a:extLst>
            </p:spPr>
          </p:pic>
          <p:pic>
            <p:nvPicPr>
              <p:cNvPr id="169" name="Imagen 168">
                <a:extLst>
                  <a:ext uri="{FF2B5EF4-FFF2-40B4-BE49-F238E27FC236}">
                    <a16:creationId xmlns:a16="http://schemas.microsoft.com/office/drawing/2014/main" id="{B14BC958-1FFC-492F-8F46-4CB0682794E3}"/>
                  </a:ext>
                </a:extLst>
              </p:cNvPr>
              <p:cNvPicPr>
                <a:picLocks noChangeAspect="1"/>
              </p:cNvPicPr>
              <p:nvPr/>
            </p:nvPicPr>
            <p:blipFill>
              <a:blip r:embed="rId35"/>
              <a:stretch>
                <a:fillRect/>
              </a:stretch>
            </p:blipFill>
            <p:spPr>
              <a:xfrm>
                <a:off x="2811170" y="3629001"/>
                <a:ext cx="285745" cy="45719"/>
              </a:xfrm>
              <a:prstGeom prst="rect">
                <a:avLst/>
              </a:prstGeom>
            </p:spPr>
          </p:pic>
          <p:pic>
            <p:nvPicPr>
              <p:cNvPr id="170" name="Picture 30" descr="Pontificia Universidad Católica de Chile - Wikipedia, la enciclopedia libre">
                <a:extLst>
                  <a:ext uri="{FF2B5EF4-FFF2-40B4-BE49-F238E27FC236}">
                    <a16:creationId xmlns:a16="http://schemas.microsoft.com/office/drawing/2014/main" id="{F4D4C921-6312-4769-A0AA-CE363C7753C2}"/>
                  </a:ext>
                </a:extLst>
              </p:cNvPr>
              <p:cNvPicPr>
                <a:picLocks noChangeAspect="1" noChangeArrowheads="1"/>
              </p:cNvPicPr>
              <p:nvPr/>
            </p:nvPicPr>
            <p:blipFill>
              <a:blip r:embed="rId49">
                <a:extLst>
                  <a:ext uri="{28A0092B-C50C-407E-A947-70E740481C1C}">
                    <a14:useLocalDpi xmlns:a14="http://schemas.microsoft.com/office/drawing/2010/main" val="0"/>
                  </a:ext>
                </a:extLst>
              </a:blip>
              <a:srcRect/>
              <a:stretch>
                <a:fillRect/>
              </a:stretch>
            </p:blipFill>
            <p:spPr bwMode="auto">
              <a:xfrm>
                <a:off x="2894335" y="3457858"/>
                <a:ext cx="83946" cy="113523"/>
              </a:xfrm>
              <a:prstGeom prst="rect">
                <a:avLst/>
              </a:prstGeom>
              <a:noFill/>
              <a:extLst>
                <a:ext uri="{909E8E84-426E-40DD-AFC4-6F175D3DCCD1}">
                  <a14:hiddenFill xmlns:a14="http://schemas.microsoft.com/office/drawing/2010/main">
                    <a:solidFill>
                      <a:srgbClr val="FFFFFF"/>
                    </a:solidFill>
                  </a14:hiddenFill>
                </a:ext>
              </a:extLst>
            </p:spPr>
          </p:pic>
          <p:pic>
            <p:nvPicPr>
              <p:cNvPr id="171" name="Picture 32" descr="Universidad Bernardo O`Higgins estrena nueva imagen corporativa | ALUMNI UBO">
                <a:extLst>
                  <a:ext uri="{FF2B5EF4-FFF2-40B4-BE49-F238E27FC236}">
                    <a16:creationId xmlns:a16="http://schemas.microsoft.com/office/drawing/2014/main" id="{C3A5E6E2-5452-46EE-8C1F-DF8884BFACA0}"/>
                  </a:ext>
                </a:extLst>
              </p:cNvPr>
              <p:cNvPicPr>
                <a:picLocks noChangeAspect="1" noChangeArrowheads="1"/>
              </p:cNvPicPr>
              <p:nvPr/>
            </p:nvPicPr>
            <p:blipFill>
              <a:blip r:embed="rId50">
                <a:extLst>
                  <a:ext uri="{28A0092B-C50C-407E-A947-70E740481C1C}">
                    <a14:useLocalDpi xmlns:a14="http://schemas.microsoft.com/office/drawing/2010/main" val="0"/>
                  </a:ext>
                </a:extLst>
              </a:blip>
              <a:srcRect/>
              <a:stretch>
                <a:fillRect/>
              </a:stretch>
            </p:blipFill>
            <p:spPr bwMode="auto">
              <a:xfrm>
                <a:off x="2470699" y="3350604"/>
                <a:ext cx="235020" cy="126537"/>
              </a:xfrm>
              <a:prstGeom prst="rect">
                <a:avLst/>
              </a:prstGeom>
              <a:noFill/>
              <a:extLst>
                <a:ext uri="{909E8E84-426E-40DD-AFC4-6F175D3DCCD1}">
                  <a14:hiddenFill xmlns:a14="http://schemas.microsoft.com/office/drawing/2010/main">
                    <a:solidFill>
                      <a:srgbClr val="FFFFFF"/>
                    </a:solidFill>
                  </a14:hiddenFill>
                </a:ext>
              </a:extLst>
            </p:spPr>
          </p:pic>
          <p:pic>
            <p:nvPicPr>
              <p:cNvPr id="172" name="Picture 36" descr="UDP – Universidad Diego Portales – Universidad Diego Portales">
                <a:extLst>
                  <a:ext uri="{FF2B5EF4-FFF2-40B4-BE49-F238E27FC236}">
                    <a16:creationId xmlns:a16="http://schemas.microsoft.com/office/drawing/2014/main" id="{3429374F-8B50-48B3-86FB-04DEF30B0C6E}"/>
                  </a:ext>
                </a:extLst>
              </p:cNvPr>
              <p:cNvPicPr>
                <a:picLocks noChangeAspect="1" noChangeArrowheads="1"/>
              </p:cNvPicPr>
              <p:nvPr/>
            </p:nvPicPr>
            <p:blipFill>
              <a:blip r:embed="rId51">
                <a:extLst>
                  <a:ext uri="{28A0092B-C50C-407E-A947-70E740481C1C}">
                    <a14:useLocalDpi xmlns:a14="http://schemas.microsoft.com/office/drawing/2010/main" val="0"/>
                  </a:ext>
                </a:extLst>
              </a:blip>
              <a:srcRect/>
              <a:stretch>
                <a:fillRect/>
              </a:stretch>
            </p:blipFill>
            <p:spPr bwMode="auto">
              <a:xfrm>
                <a:off x="2718270" y="3377536"/>
                <a:ext cx="263588" cy="64170"/>
              </a:xfrm>
              <a:prstGeom prst="rect">
                <a:avLst/>
              </a:prstGeom>
              <a:noFill/>
              <a:extLst>
                <a:ext uri="{909E8E84-426E-40DD-AFC4-6F175D3DCCD1}">
                  <a14:hiddenFill xmlns:a14="http://schemas.microsoft.com/office/drawing/2010/main">
                    <a:solidFill>
                      <a:srgbClr val="FFFFFF"/>
                    </a:solidFill>
                  </a14:hiddenFill>
                </a:ext>
              </a:extLst>
            </p:spPr>
          </p:pic>
          <p:pic>
            <p:nvPicPr>
              <p:cNvPr id="173" name="Picture 38" descr="Escudo distintivo de la Universidad de Chile - Universidad de Chile">
                <a:extLst>
                  <a:ext uri="{FF2B5EF4-FFF2-40B4-BE49-F238E27FC236}">
                    <a16:creationId xmlns:a16="http://schemas.microsoft.com/office/drawing/2014/main" id="{5C767083-9FB8-4826-A9DE-83900525BECF}"/>
                  </a:ext>
                </a:extLst>
              </p:cNvPr>
              <p:cNvPicPr>
                <a:picLocks noChangeAspect="1" noChangeArrowheads="1"/>
              </p:cNvPicPr>
              <p:nvPr/>
            </p:nvPicPr>
            <p:blipFill>
              <a:blip r:embed="rId42">
                <a:extLst>
                  <a:ext uri="{28A0092B-C50C-407E-A947-70E740481C1C}">
                    <a14:useLocalDpi xmlns:a14="http://schemas.microsoft.com/office/drawing/2010/main" val="0"/>
                  </a:ext>
                </a:extLst>
              </a:blip>
              <a:srcRect/>
              <a:stretch>
                <a:fillRect/>
              </a:stretch>
            </p:blipFill>
            <p:spPr bwMode="auto">
              <a:xfrm>
                <a:off x="2503289" y="3484230"/>
                <a:ext cx="58729" cy="125599"/>
              </a:xfrm>
              <a:prstGeom prst="rect">
                <a:avLst/>
              </a:prstGeom>
              <a:noFill/>
              <a:extLst>
                <a:ext uri="{909E8E84-426E-40DD-AFC4-6F175D3DCCD1}">
                  <a14:hiddenFill xmlns:a14="http://schemas.microsoft.com/office/drawing/2010/main">
                    <a:solidFill>
                      <a:srgbClr val="FFFFFF"/>
                    </a:solidFill>
                  </a14:hiddenFill>
                </a:ext>
              </a:extLst>
            </p:spPr>
          </p:pic>
          <p:pic>
            <p:nvPicPr>
              <p:cNvPr id="174" name="Imagen 173">
                <a:extLst>
                  <a:ext uri="{FF2B5EF4-FFF2-40B4-BE49-F238E27FC236}">
                    <a16:creationId xmlns:a16="http://schemas.microsoft.com/office/drawing/2014/main" id="{676FD1A4-49AA-4F98-A555-E6DBD0A49ACB}"/>
                  </a:ext>
                </a:extLst>
              </p:cNvPr>
              <p:cNvPicPr>
                <a:picLocks noChangeAspect="1"/>
              </p:cNvPicPr>
              <p:nvPr/>
            </p:nvPicPr>
            <p:blipFill>
              <a:blip r:embed="rId45"/>
              <a:stretch>
                <a:fillRect/>
              </a:stretch>
            </p:blipFill>
            <p:spPr>
              <a:xfrm>
                <a:off x="2604184" y="3615575"/>
                <a:ext cx="166928" cy="68441"/>
              </a:xfrm>
              <a:prstGeom prst="rect">
                <a:avLst/>
              </a:prstGeom>
            </p:spPr>
          </p:pic>
        </p:grpSp>
        <p:grpSp>
          <p:nvGrpSpPr>
            <p:cNvPr id="7" name="Grupo 6">
              <a:extLst>
                <a:ext uri="{FF2B5EF4-FFF2-40B4-BE49-F238E27FC236}">
                  <a16:creationId xmlns:a16="http://schemas.microsoft.com/office/drawing/2014/main" id="{3CF50DB4-AE67-0D7C-BD4C-7805DCB41B1E}"/>
                </a:ext>
              </a:extLst>
            </p:cNvPr>
            <p:cNvGrpSpPr/>
            <p:nvPr/>
          </p:nvGrpSpPr>
          <p:grpSpPr>
            <a:xfrm rot="20110904">
              <a:off x="1886288" y="2054168"/>
              <a:ext cx="880690" cy="864224"/>
              <a:chOff x="298340" y="1374235"/>
              <a:chExt cx="1238438" cy="1689918"/>
            </a:xfrm>
          </p:grpSpPr>
          <p:grpSp>
            <p:nvGrpSpPr>
              <p:cNvPr id="159" name="Grupo 158">
                <a:extLst>
                  <a:ext uri="{FF2B5EF4-FFF2-40B4-BE49-F238E27FC236}">
                    <a16:creationId xmlns:a16="http://schemas.microsoft.com/office/drawing/2014/main" id="{E4572F21-67BD-4728-94F0-B19102908809}"/>
                  </a:ext>
                </a:extLst>
              </p:cNvPr>
              <p:cNvGrpSpPr/>
              <p:nvPr/>
            </p:nvGrpSpPr>
            <p:grpSpPr>
              <a:xfrm>
                <a:off x="298340" y="1851461"/>
                <a:ext cx="1238438" cy="1212692"/>
                <a:chOff x="5003034" y="5377787"/>
                <a:chExt cx="323542" cy="283223"/>
              </a:xfrm>
            </p:grpSpPr>
            <p:pic>
              <p:nvPicPr>
                <p:cNvPr id="184" name="Picture 2" descr="No hay ninguna descripción de la foto disponible.">
                  <a:extLst>
                    <a:ext uri="{FF2B5EF4-FFF2-40B4-BE49-F238E27FC236}">
                      <a16:creationId xmlns:a16="http://schemas.microsoft.com/office/drawing/2014/main" id="{9D1B0C17-94F7-4E5D-A061-FF6AAE904012}"/>
                    </a:ext>
                  </a:extLst>
                </p:cNvPr>
                <p:cNvPicPr>
                  <a:picLocks noChangeAspect="1" noChangeArrowheads="1"/>
                </p:cNvPicPr>
                <p:nvPr/>
              </p:nvPicPr>
              <p:blipFill>
                <a:blip r:embed="rId52">
                  <a:extLst>
                    <a:ext uri="{28A0092B-C50C-407E-A947-70E740481C1C}">
                      <a14:useLocalDpi xmlns:a14="http://schemas.microsoft.com/office/drawing/2010/main" val="0"/>
                    </a:ext>
                  </a:extLst>
                </a:blip>
                <a:srcRect/>
                <a:stretch>
                  <a:fillRect/>
                </a:stretch>
              </p:blipFill>
              <p:spPr bwMode="auto">
                <a:xfrm>
                  <a:off x="5169312" y="5399152"/>
                  <a:ext cx="136249" cy="136249"/>
                </a:xfrm>
                <a:prstGeom prst="rect">
                  <a:avLst/>
                </a:prstGeom>
                <a:noFill/>
                <a:extLst>
                  <a:ext uri="{909E8E84-426E-40DD-AFC4-6F175D3DCCD1}">
                    <a14:hiddenFill xmlns:a14="http://schemas.microsoft.com/office/drawing/2010/main">
                      <a:solidFill>
                        <a:srgbClr val="FFFFFF"/>
                      </a:solidFill>
                    </a14:hiddenFill>
                  </a:ext>
                </a:extLst>
              </p:spPr>
            </p:pic>
            <p:pic>
              <p:nvPicPr>
                <p:cNvPr id="185" name="Picture 4">
                  <a:extLst>
                    <a:ext uri="{FF2B5EF4-FFF2-40B4-BE49-F238E27FC236}">
                      <a16:creationId xmlns:a16="http://schemas.microsoft.com/office/drawing/2014/main" id="{56994249-9D66-4C28-94FE-F3B3BD8428B4}"/>
                    </a:ext>
                  </a:extLst>
                </p:cNvPr>
                <p:cNvPicPr>
                  <a:picLocks noChangeAspect="1" noChangeArrowheads="1"/>
                </p:cNvPicPr>
                <p:nvPr/>
              </p:nvPicPr>
              <p:blipFill>
                <a:blip r:embed="rId53">
                  <a:extLst>
                    <a:ext uri="{28A0092B-C50C-407E-A947-70E740481C1C}">
                      <a14:useLocalDpi xmlns:a14="http://schemas.microsoft.com/office/drawing/2010/main" val="0"/>
                    </a:ext>
                  </a:extLst>
                </a:blip>
                <a:srcRect/>
                <a:stretch>
                  <a:fillRect/>
                </a:stretch>
              </p:blipFill>
              <p:spPr bwMode="auto">
                <a:xfrm>
                  <a:off x="5030058" y="5377787"/>
                  <a:ext cx="129629" cy="150369"/>
                </a:xfrm>
                <a:prstGeom prst="rect">
                  <a:avLst/>
                </a:prstGeom>
                <a:noFill/>
                <a:extLst>
                  <a:ext uri="{909E8E84-426E-40DD-AFC4-6F175D3DCCD1}">
                    <a14:hiddenFill xmlns:a14="http://schemas.microsoft.com/office/drawing/2010/main">
                      <a:solidFill>
                        <a:srgbClr val="FFFFFF"/>
                      </a:solidFill>
                    </a14:hiddenFill>
                  </a:ext>
                </a:extLst>
              </p:spPr>
            </p:pic>
            <p:pic>
              <p:nvPicPr>
                <p:cNvPr id="186" name="Imagen 185">
                  <a:extLst>
                    <a:ext uri="{FF2B5EF4-FFF2-40B4-BE49-F238E27FC236}">
                      <a16:creationId xmlns:a16="http://schemas.microsoft.com/office/drawing/2014/main" id="{2705A784-366A-4ACC-A659-A1EEE989AE51}"/>
                    </a:ext>
                  </a:extLst>
                </p:cNvPr>
                <p:cNvPicPr>
                  <a:picLocks noChangeAspect="1"/>
                </p:cNvPicPr>
                <p:nvPr/>
              </p:nvPicPr>
              <p:blipFill>
                <a:blip r:embed="rId54"/>
                <a:stretch>
                  <a:fillRect/>
                </a:stretch>
              </p:blipFill>
              <p:spPr>
                <a:xfrm>
                  <a:off x="5003034" y="5547850"/>
                  <a:ext cx="323542" cy="113160"/>
                </a:xfrm>
                <a:prstGeom prst="rect">
                  <a:avLst/>
                </a:prstGeom>
              </p:spPr>
            </p:pic>
          </p:grpSp>
          <p:pic>
            <p:nvPicPr>
              <p:cNvPr id="1026" name="Picture 2">
                <a:extLst>
                  <a:ext uri="{FF2B5EF4-FFF2-40B4-BE49-F238E27FC236}">
                    <a16:creationId xmlns:a16="http://schemas.microsoft.com/office/drawing/2014/main" id="{B1B826A4-2213-287D-44AA-4956FC93CE5C}"/>
                  </a:ext>
                </a:extLst>
              </p:cNvPr>
              <p:cNvPicPr>
                <a:picLocks noChangeAspect="1" noChangeArrowheads="1"/>
              </p:cNvPicPr>
              <p:nvPr/>
            </p:nvPicPr>
            <p:blipFill>
              <a:blip r:embed="rId55">
                <a:extLst>
                  <a:ext uri="{28A0092B-C50C-407E-A947-70E740481C1C}">
                    <a14:useLocalDpi xmlns:a14="http://schemas.microsoft.com/office/drawing/2010/main" val="0"/>
                  </a:ext>
                </a:extLst>
              </a:blip>
              <a:srcRect/>
              <a:stretch>
                <a:fillRect/>
              </a:stretch>
            </p:blipFill>
            <p:spPr bwMode="auto">
              <a:xfrm>
                <a:off x="489830" y="1374235"/>
                <a:ext cx="810281" cy="43407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pic>
          <p:nvPicPr>
            <p:cNvPr id="80" name="Imagen 79" descr="Imagen que contiene Logotipo&#10;&#10;Descripción generada automáticamente">
              <a:extLst>
                <a:ext uri="{FF2B5EF4-FFF2-40B4-BE49-F238E27FC236}">
                  <a16:creationId xmlns:a16="http://schemas.microsoft.com/office/drawing/2014/main" id="{7E79C59C-1DFD-8D6A-DEFE-04CE478F8238}"/>
                </a:ext>
              </a:extLst>
            </p:cNvPr>
            <p:cNvPicPr>
              <a:picLocks noChangeAspect="1"/>
            </p:cNvPicPr>
            <p:nvPr/>
          </p:nvPicPr>
          <p:blipFill rotWithShape="1">
            <a:blip r:embed="rId56">
              <a:extLst>
                <a:ext uri="{28A0092B-C50C-407E-A947-70E740481C1C}">
                  <a14:useLocalDpi xmlns:a14="http://schemas.microsoft.com/office/drawing/2010/main" val="0"/>
                </a:ext>
              </a:extLst>
            </a:blip>
            <a:srcRect l="7763" t="17615" r="9335" b="57222"/>
            <a:stretch/>
          </p:blipFill>
          <p:spPr>
            <a:xfrm rot="20212857">
              <a:off x="4201572" y="4691462"/>
              <a:ext cx="1087723" cy="466978"/>
            </a:xfrm>
            <a:prstGeom prst="rect">
              <a:avLst/>
            </a:prstGeom>
          </p:spPr>
        </p:pic>
      </p:grpSp>
      <p:sp>
        <p:nvSpPr>
          <p:cNvPr id="79" name="Rectángulo 78">
            <a:extLst>
              <a:ext uri="{FF2B5EF4-FFF2-40B4-BE49-F238E27FC236}">
                <a16:creationId xmlns:a16="http://schemas.microsoft.com/office/drawing/2014/main" id="{BE15B33D-E0C0-8DE6-9742-5B84765D8EAB}"/>
              </a:ext>
            </a:extLst>
          </p:cNvPr>
          <p:cNvSpPr/>
          <p:nvPr/>
        </p:nvSpPr>
        <p:spPr>
          <a:xfrm>
            <a:off x="225121" y="187622"/>
            <a:ext cx="3541895" cy="510204"/>
          </a:xfrm>
          <a:prstGeom prst="rect">
            <a:avLst/>
          </a:prstGeom>
          <a:solidFill>
            <a:srgbClr val="78D6BB"/>
          </a:solidFill>
        </p:spPr>
        <p:txBody>
          <a:bodyPr vert="horz" lIns="91440" tIns="45720" rIns="91440" bIns="45720" rtlCol="0" anchor="ctr">
            <a:normAutofit/>
          </a:bodyPr>
          <a:lstStyle/>
          <a:p>
            <a:pPr algn="ctr"/>
            <a:r>
              <a:rPr lang="es-MX" sz="2400" b="1">
                <a:solidFill>
                  <a:srgbClr val="221E7C"/>
                </a:solidFill>
                <a:latin typeface="Calibri" panose="020F0502020204030204"/>
              </a:rPr>
              <a:t>COBERTURA NACIONAL</a:t>
            </a:r>
          </a:p>
        </p:txBody>
      </p:sp>
      <p:pic>
        <p:nvPicPr>
          <p:cNvPr id="3" name="Gráfico 2">
            <a:extLst>
              <a:ext uri="{FF2B5EF4-FFF2-40B4-BE49-F238E27FC236}">
                <a16:creationId xmlns:a16="http://schemas.microsoft.com/office/drawing/2014/main" id="{2B8B48A1-8C1B-4DD8-F822-3B984E4F5642}"/>
              </a:ext>
            </a:extLst>
          </p:cNvPr>
          <p:cNvPicPr>
            <a:picLocks noChangeAspect="1"/>
          </p:cNvPicPr>
          <p:nvPr/>
        </p:nvPicPr>
        <p:blipFill>
          <a:blip r:embed="rId57">
            <a:extLst>
              <a:ext uri="{96DAC541-7B7A-43D3-8B79-37D633B846F1}">
                <asvg:svgBlip xmlns:asvg="http://schemas.microsoft.com/office/drawing/2016/SVG/main" r:embed="rId58"/>
              </a:ext>
            </a:extLst>
          </a:blip>
          <a:stretch>
            <a:fillRect/>
          </a:stretch>
        </p:blipFill>
        <p:spPr>
          <a:xfrm>
            <a:off x="10637240" y="446314"/>
            <a:ext cx="1117651" cy="358519"/>
          </a:xfrm>
          <a:prstGeom prst="rect">
            <a:avLst/>
          </a:prstGeom>
        </p:spPr>
      </p:pic>
    </p:spTree>
    <p:extLst>
      <p:ext uri="{BB962C8B-B14F-4D97-AF65-F5344CB8AC3E}">
        <p14:creationId xmlns:p14="http://schemas.microsoft.com/office/powerpoint/2010/main" val="3681732242"/>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2" name="Picture 4" descr="Logotipo de TT Green Foods">
            <a:extLst>
              <a:ext uri="{FF2B5EF4-FFF2-40B4-BE49-F238E27FC236}">
                <a16:creationId xmlns:a16="http://schemas.microsoft.com/office/drawing/2014/main" id="{720837BF-71DB-BF77-FC1B-A2AFC1384928}"/>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742319" y="2702083"/>
            <a:ext cx="816376" cy="816376"/>
          </a:xfrm>
          <a:prstGeom prst="rect">
            <a:avLst/>
          </a:prstGeom>
          <a:noFill/>
          <a:extLst>
            <a:ext uri="{909E8E84-426E-40DD-AFC4-6F175D3DCCD1}">
              <a14:hiddenFill xmlns:a14="http://schemas.microsoft.com/office/drawing/2010/main">
                <a:solidFill>
                  <a:srgbClr val="FFFFFF"/>
                </a:solidFill>
              </a14:hiddenFill>
            </a:ext>
          </a:extLst>
        </p:spPr>
      </p:pic>
      <p:pic>
        <p:nvPicPr>
          <p:cNvPr id="1030" name="Picture 6">
            <a:extLst>
              <a:ext uri="{FF2B5EF4-FFF2-40B4-BE49-F238E27FC236}">
                <a16:creationId xmlns:a16="http://schemas.microsoft.com/office/drawing/2014/main" id="{2A644D91-F8CF-9F9B-D85A-61B9D5C5FF55}"/>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0099412" y="2896169"/>
            <a:ext cx="1018680" cy="846023"/>
          </a:xfrm>
          <a:prstGeom prst="rect">
            <a:avLst/>
          </a:prstGeom>
          <a:noFill/>
          <a:extLst>
            <a:ext uri="{909E8E84-426E-40DD-AFC4-6F175D3DCCD1}">
              <a14:hiddenFill xmlns:a14="http://schemas.microsoft.com/office/drawing/2010/main">
                <a:solidFill>
                  <a:srgbClr val="FFFFFF"/>
                </a:solidFill>
              </a14:hiddenFill>
            </a:ext>
          </a:extLst>
        </p:spPr>
      </p:pic>
      <p:pic>
        <p:nvPicPr>
          <p:cNvPr id="28" name="Picture 2" descr="LOGO LEITAT CHILE - Redbionova">
            <a:extLst>
              <a:ext uri="{FF2B5EF4-FFF2-40B4-BE49-F238E27FC236}">
                <a16:creationId xmlns:a16="http://schemas.microsoft.com/office/drawing/2014/main" id="{41140E31-60EE-1EB3-356B-537E3C307E22}"/>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9331244" y="2030542"/>
            <a:ext cx="894072" cy="596048"/>
          </a:xfrm>
          <a:prstGeom prst="rect">
            <a:avLst/>
          </a:prstGeom>
          <a:noFill/>
          <a:extLst>
            <a:ext uri="{909E8E84-426E-40DD-AFC4-6F175D3DCCD1}">
              <a14:hiddenFill xmlns:a14="http://schemas.microsoft.com/office/drawing/2010/main">
                <a:solidFill>
                  <a:srgbClr val="FFFFFF"/>
                </a:solidFill>
              </a14:hiddenFill>
            </a:ext>
          </a:extLst>
        </p:spPr>
      </p:pic>
      <p:pic>
        <p:nvPicPr>
          <p:cNvPr id="27" name="Picture 4" descr="Inicio | Programa IMA">
            <a:extLst>
              <a:ext uri="{FF2B5EF4-FFF2-40B4-BE49-F238E27FC236}">
                <a16:creationId xmlns:a16="http://schemas.microsoft.com/office/drawing/2014/main" id="{9B157A52-AAE9-4472-A9F3-21C1589A326A}"/>
              </a:ext>
            </a:extLst>
          </p:cNvPr>
          <p:cNvPicPr>
            <a:picLocks noChangeAspect="1" noChangeArrowheads="1"/>
          </p:cNvPicPr>
          <p:nvPr/>
        </p:nvPicPr>
        <p:blipFill rotWithShape="1">
          <a:blip r:embed="rId5">
            <a:extLst>
              <a:ext uri="{28A0092B-C50C-407E-A947-70E740481C1C}">
                <a14:useLocalDpi xmlns:a14="http://schemas.microsoft.com/office/drawing/2010/main" val="0"/>
              </a:ext>
            </a:extLst>
          </a:blip>
          <a:srcRect l="5049" t="13937" r="5537" b="13937"/>
          <a:stretch/>
        </p:blipFill>
        <p:spPr bwMode="auto">
          <a:xfrm>
            <a:off x="8183842" y="1025156"/>
            <a:ext cx="1268776" cy="546733"/>
          </a:xfrm>
          <a:prstGeom prst="rect">
            <a:avLst/>
          </a:prstGeom>
          <a:noFill/>
          <a:extLst>
            <a:ext uri="{909E8E84-426E-40DD-AFC4-6F175D3DCCD1}">
              <a14:hiddenFill xmlns:a14="http://schemas.microsoft.com/office/drawing/2010/main">
                <a:solidFill>
                  <a:srgbClr val="FFFFFF"/>
                </a:solidFill>
              </a14:hiddenFill>
            </a:ext>
          </a:extLst>
        </p:spPr>
      </p:pic>
      <p:pic>
        <p:nvPicPr>
          <p:cNvPr id="23" name="Picture 10" descr="Programa de Acuicultura Oceánica de CORFO">
            <a:extLst>
              <a:ext uri="{FF2B5EF4-FFF2-40B4-BE49-F238E27FC236}">
                <a16:creationId xmlns:a16="http://schemas.microsoft.com/office/drawing/2014/main" id="{99C01EB5-0979-FD4D-9BCE-9AC2B256673E}"/>
              </a:ext>
            </a:extLst>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4478101" y="4778204"/>
            <a:ext cx="1580598" cy="367107"/>
          </a:xfrm>
          <a:prstGeom prst="rect">
            <a:avLst/>
          </a:prstGeom>
          <a:noFill/>
          <a:extLst>
            <a:ext uri="{909E8E84-426E-40DD-AFC4-6F175D3DCCD1}">
              <a14:hiddenFill xmlns:a14="http://schemas.microsoft.com/office/drawing/2010/main">
                <a:solidFill>
                  <a:srgbClr val="FFFFFF"/>
                </a:solidFill>
              </a14:hiddenFill>
            </a:ext>
          </a:extLst>
        </p:spPr>
      </p:pic>
      <p:pic>
        <p:nvPicPr>
          <p:cNvPr id="22" name="Imagen 21">
            <a:extLst>
              <a:ext uri="{FF2B5EF4-FFF2-40B4-BE49-F238E27FC236}">
                <a16:creationId xmlns:a16="http://schemas.microsoft.com/office/drawing/2014/main" id="{5169EA6A-755B-EF6C-2CEB-CF68250C7356}"/>
              </a:ext>
            </a:extLst>
          </p:cNvPr>
          <p:cNvPicPr>
            <a:picLocks noChangeAspect="1"/>
          </p:cNvPicPr>
          <p:nvPr/>
        </p:nvPicPr>
        <p:blipFill>
          <a:blip r:embed="rId7"/>
          <a:stretch>
            <a:fillRect/>
          </a:stretch>
        </p:blipFill>
        <p:spPr>
          <a:xfrm>
            <a:off x="4706159" y="5654157"/>
            <a:ext cx="1015995" cy="852710"/>
          </a:xfrm>
          <a:prstGeom prst="rect">
            <a:avLst/>
          </a:prstGeom>
        </p:spPr>
      </p:pic>
      <p:pic>
        <p:nvPicPr>
          <p:cNvPr id="19" name="Picture 2" descr="Regenero – Vanguardia en Terapia Celular">
            <a:extLst>
              <a:ext uri="{FF2B5EF4-FFF2-40B4-BE49-F238E27FC236}">
                <a16:creationId xmlns:a16="http://schemas.microsoft.com/office/drawing/2014/main" id="{44FED9B3-20CA-3C6B-A8C9-57CB87864CE2}"/>
              </a:ext>
            </a:extLst>
          </p:cNvPr>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4897489" y="2772249"/>
            <a:ext cx="1245363" cy="398516"/>
          </a:xfrm>
          <a:prstGeom prst="rect">
            <a:avLst/>
          </a:prstGeom>
          <a:noFill/>
          <a:extLst>
            <a:ext uri="{909E8E84-426E-40DD-AFC4-6F175D3DCCD1}">
              <a14:hiddenFill xmlns:a14="http://schemas.microsoft.com/office/drawing/2010/main">
                <a:solidFill>
                  <a:srgbClr val="FFFFFF"/>
                </a:solidFill>
              </a14:hiddenFill>
            </a:ext>
          </a:extLst>
        </p:spPr>
      </p:pic>
      <p:pic>
        <p:nvPicPr>
          <p:cNvPr id="20" name="Picture 4" descr="LabOwen :: BMRC">
            <a:extLst>
              <a:ext uri="{FF2B5EF4-FFF2-40B4-BE49-F238E27FC236}">
                <a16:creationId xmlns:a16="http://schemas.microsoft.com/office/drawing/2014/main" id="{8CA21C57-8E06-A46D-83AF-63D6D2FCA116}"/>
              </a:ext>
            </a:extLst>
          </p:cNvPr>
          <p:cNvPicPr>
            <a:picLocks noChangeAspect="1" noChangeArrowheads="1"/>
          </p:cNvPicPr>
          <p:nvPr/>
        </p:nvPicPr>
        <p:blipFill>
          <a:blip r:embed="rId9">
            <a:extLst>
              <a:ext uri="{28A0092B-C50C-407E-A947-70E740481C1C}">
                <a14:useLocalDpi xmlns:a14="http://schemas.microsoft.com/office/drawing/2010/main" val="0"/>
              </a:ext>
            </a:extLst>
          </a:blip>
          <a:srcRect/>
          <a:stretch>
            <a:fillRect/>
          </a:stretch>
        </p:blipFill>
        <p:spPr bwMode="auto">
          <a:xfrm>
            <a:off x="6120424" y="3830223"/>
            <a:ext cx="1366440" cy="514692"/>
          </a:xfrm>
          <a:prstGeom prst="rect">
            <a:avLst/>
          </a:prstGeom>
          <a:noFill/>
          <a:extLst>
            <a:ext uri="{909E8E84-426E-40DD-AFC4-6F175D3DCCD1}">
              <a14:hiddenFill xmlns:a14="http://schemas.microsoft.com/office/drawing/2010/main">
                <a:solidFill>
                  <a:srgbClr val="FFFFFF"/>
                </a:solidFill>
              </a14:hiddenFill>
            </a:ext>
          </a:extLst>
        </p:spPr>
      </p:pic>
      <p:pic>
        <p:nvPicPr>
          <p:cNvPr id="15" name="Picture 2" descr="ConsorcioDelDesierto - Twitter Search / Twitter">
            <a:extLst>
              <a:ext uri="{FF2B5EF4-FFF2-40B4-BE49-F238E27FC236}">
                <a16:creationId xmlns:a16="http://schemas.microsoft.com/office/drawing/2014/main" id="{1D0D72C4-B9F0-35EE-5A29-2898CD0DC7C7}"/>
              </a:ext>
            </a:extLst>
          </p:cNvPr>
          <p:cNvPicPr>
            <a:picLocks noChangeAspect="1" noChangeArrowheads="1"/>
          </p:cNvPicPr>
          <p:nvPr/>
        </p:nvPicPr>
        <p:blipFill rotWithShape="1">
          <a:blip r:embed="rId10">
            <a:extLst>
              <a:ext uri="{28A0092B-C50C-407E-A947-70E740481C1C}">
                <a14:useLocalDpi xmlns:a14="http://schemas.microsoft.com/office/drawing/2010/main" val="0"/>
              </a:ext>
            </a:extLst>
          </a:blip>
          <a:srcRect l="4772" t="33132" r="11775" b="28943"/>
          <a:stretch/>
        </p:blipFill>
        <p:spPr bwMode="auto">
          <a:xfrm>
            <a:off x="2257421" y="4892207"/>
            <a:ext cx="1653553" cy="476986"/>
          </a:xfrm>
          <a:prstGeom prst="rect">
            <a:avLst/>
          </a:prstGeom>
          <a:noFill/>
          <a:extLst>
            <a:ext uri="{909E8E84-426E-40DD-AFC4-6F175D3DCCD1}">
              <a14:hiddenFill xmlns:a14="http://schemas.microsoft.com/office/drawing/2010/main">
                <a:solidFill>
                  <a:srgbClr val="FFFFFF"/>
                </a:solidFill>
              </a14:hiddenFill>
            </a:ext>
          </a:extLst>
        </p:spPr>
      </p:pic>
      <p:pic>
        <p:nvPicPr>
          <p:cNvPr id="16" name="Picture 4" descr="Inicio">
            <a:extLst>
              <a:ext uri="{FF2B5EF4-FFF2-40B4-BE49-F238E27FC236}">
                <a16:creationId xmlns:a16="http://schemas.microsoft.com/office/drawing/2014/main" id="{F2E67C5F-BA35-7D17-1729-DD2A8BB2AA86}"/>
              </a:ext>
            </a:extLst>
          </p:cNvPr>
          <p:cNvPicPr>
            <a:picLocks noChangeAspect="1" noChangeArrowheads="1"/>
          </p:cNvPicPr>
          <p:nvPr/>
        </p:nvPicPr>
        <p:blipFill rotWithShape="1">
          <a:blip r:embed="rId11">
            <a:extLst>
              <a:ext uri="{28A0092B-C50C-407E-A947-70E740481C1C}">
                <a14:useLocalDpi xmlns:a14="http://schemas.microsoft.com/office/drawing/2010/main" val="0"/>
              </a:ext>
            </a:extLst>
          </a:blip>
          <a:srcRect l="6067" t="22922" r="8739" b="8610"/>
          <a:stretch/>
        </p:blipFill>
        <p:spPr bwMode="auto">
          <a:xfrm>
            <a:off x="484143" y="4778130"/>
            <a:ext cx="1352203" cy="512779"/>
          </a:xfrm>
          <a:prstGeom prst="rect">
            <a:avLst/>
          </a:prstGeom>
          <a:noFill/>
          <a:extLst>
            <a:ext uri="{909E8E84-426E-40DD-AFC4-6F175D3DCCD1}">
              <a14:hiddenFill xmlns:a14="http://schemas.microsoft.com/office/drawing/2010/main">
                <a:solidFill>
                  <a:srgbClr val="FFFFFF"/>
                </a:solidFill>
              </a14:hiddenFill>
            </a:ext>
          </a:extLst>
        </p:spPr>
      </p:pic>
      <p:pic>
        <p:nvPicPr>
          <p:cNvPr id="17" name="Picture 2" descr="PTEC INVA - Investigador - PTEC-INVA | LinkedIn">
            <a:extLst>
              <a:ext uri="{FF2B5EF4-FFF2-40B4-BE49-F238E27FC236}">
                <a16:creationId xmlns:a16="http://schemas.microsoft.com/office/drawing/2014/main" id="{2A1532DB-7883-C4FC-3AC0-E53C8547A3C2}"/>
              </a:ext>
            </a:extLst>
          </p:cNvPr>
          <p:cNvPicPr>
            <a:picLocks noChangeAspect="1" noChangeArrowheads="1"/>
          </p:cNvPicPr>
          <p:nvPr/>
        </p:nvPicPr>
        <p:blipFill>
          <a:blip r:embed="rId12">
            <a:extLst>
              <a:ext uri="{28A0092B-C50C-407E-A947-70E740481C1C}">
                <a14:useLocalDpi xmlns:a14="http://schemas.microsoft.com/office/drawing/2010/main" val="0"/>
              </a:ext>
            </a:extLst>
          </a:blip>
          <a:srcRect/>
          <a:stretch>
            <a:fillRect/>
          </a:stretch>
        </p:blipFill>
        <p:spPr bwMode="auto">
          <a:xfrm>
            <a:off x="2628317" y="5515784"/>
            <a:ext cx="1051739" cy="1051739"/>
          </a:xfrm>
          <a:prstGeom prst="rect">
            <a:avLst/>
          </a:prstGeom>
          <a:noFill/>
          <a:extLst>
            <a:ext uri="{909E8E84-426E-40DD-AFC4-6F175D3DCCD1}">
              <a14:hiddenFill xmlns:a14="http://schemas.microsoft.com/office/drawing/2010/main">
                <a:solidFill>
                  <a:srgbClr val="FFFFFF"/>
                </a:solidFill>
              </a14:hiddenFill>
            </a:ext>
          </a:extLst>
        </p:spPr>
      </p:pic>
      <p:pic>
        <p:nvPicPr>
          <p:cNvPr id="9" name="Picture 8" descr="Consorcio">
            <a:extLst>
              <a:ext uri="{FF2B5EF4-FFF2-40B4-BE49-F238E27FC236}">
                <a16:creationId xmlns:a16="http://schemas.microsoft.com/office/drawing/2014/main" id="{5E0D8316-6EC9-A501-BFBB-8C39823830AE}"/>
              </a:ext>
            </a:extLst>
          </p:cNvPr>
          <p:cNvPicPr>
            <a:picLocks noChangeAspect="1" noChangeArrowheads="1"/>
          </p:cNvPicPr>
          <p:nvPr/>
        </p:nvPicPr>
        <p:blipFill>
          <a:blip r:embed="rId13">
            <a:extLst>
              <a:ext uri="{28A0092B-C50C-407E-A947-70E740481C1C}">
                <a14:useLocalDpi xmlns:a14="http://schemas.microsoft.com/office/drawing/2010/main" val="0"/>
              </a:ext>
            </a:extLst>
          </a:blip>
          <a:srcRect/>
          <a:stretch>
            <a:fillRect/>
          </a:stretch>
        </p:blipFill>
        <p:spPr bwMode="auto">
          <a:xfrm>
            <a:off x="4977740" y="1882958"/>
            <a:ext cx="2456664" cy="630544"/>
          </a:xfrm>
          <a:prstGeom prst="rect">
            <a:avLst/>
          </a:prstGeom>
          <a:noFill/>
          <a:extLst>
            <a:ext uri="{909E8E84-426E-40DD-AFC4-6F175D3DCCD1}">
              <a14:hiddenFill xmlns:a14="http://schemas.microsoft.com/office/drawing/2010/main">
                <a:solidFill>
                  <a:srgbClr val="FFFFFF"/>
                </a:solidFill>
              </a14:hiddenFill>
            </a:ext>
          </a:extLst>
        </p:spPr>
      </p:pic>
      <p:pic>
        <p:nvPicPr>
          <p:cNvPr id="8" name="Picture 6">
            <a:extLst>
              <a:ext uri="{FF2B5EF4-FFF2-40B4-BE49-F238E27FC236}">
                <a16:creationId xmlns:a16="http://schemas.microsoft.com/office/drawing/2014/main" id="{98365479-7F71-A808-1AF2-FB5DCF399C94}"/>
              </a:ext>
            </a:extLst>
          </p:cNvPr>
          <p:cNvPicPr>
            <a:picLocks noChangeAspect="1" noChangeArrowheads="1"/>
          </p:cNvPicPr>
          <p:nvPr/>
        </p:nvPicPr>
        <p:blipFill>
          <a:blip r:embed="rId14">
            <a:extLst>
              <a:ext uri="{28A0092B-C50C-407E-A947-70E740481C1C}">
                <a14:useLocalDpi xmlns:a14="http://schemas.microsoft.com/office/drawing/2010/main" val="0"/>
              </a:ext>
            </a:extLst>
          </a:blip>
          <a:srcRect/>
          <a:stretch>
            <a:fillRect/>
          </a:stretch>
        </p:blipFill>
        <p:spPr bwMode="auto">
          <a:xfrm>
            <a:off x="4828449" y="540059"/>
            <a:ext cx="1144689" cy="1144689"/>
          </a:xfrm>
          <a:prstGeom prst="rect">
            <a:avLst/>
          </a:prstGeom>
          <a:noFill/>
          <a:extLst>
            <a:ext uri="{909E8E84-426E-40DD-AFC4-6F175D3DCCD1}">
              <a14:hiddenFill xmlns:a14="http://schemas.microsoft.com/office/drawing/2010/main">
                <a:solidFill>
                  <a:srgbClr val="FFFFFF"/>
                </a:solidFill>
              </a14:hiddenFill>
            </a:ext>
          </a:extLst>
        </p:spPr>
      </p:pic>
      <p:pic>
        <p:nvPicPr>
          <p:cNvPr id="1028" name="Picture 4" descr="Centro Avanzado para Tecnologías del Agua | LinkedIn">
            <a:extLst>
              <a:ext uri="{FF2B5EF4-FFF2-40B4-BE49-F238E27FC236}">
                <a16:creationId xmlns:a16="http://schemas.microsoft.com/office/drawing/2014/main" id="{FD27CB67-CFD9-17AD-088A-CC1089DEA5BD}"/>
              </a:ext>
            </a:extLst>
          </p:cNvPr>
          <p:cNvPicPr>
            <a:picLocks noChangeAspect="1" noChangeArrowheads="1"/>
          </p:cNvPicPr>
          <p:nvPr/>
        </p:nvPicPr>
        <p:blipFill>
          <a:blip r:embed="rId15">
            <a:extLst>
              <a:ext uri="{28A0092B-C50C-407E-A947-70E740481C1C}">
                <a14:useLocalDpi xmlns:a14="http://schemas.microsoft.com/office/drawing/2010/main" val="0"/>
              </a:ext>
            </a:extLst>
          </a:blip>
          <a:srcRect/>
          <a:stretch>
            <a:fillRect/>
          </a:stretch>
        </p:blipFill>
        <p:spPr bwMode="auto">
          <a:xfrm>
            <a:off x="6032971" y="441377"/>
            <a:ext cx="880304" cy="880304"/>
          </a:xfrm>
          <a:prstGeom prst="rect">
            <a:avLst/>
          </a:prstGeom>
          <a:noFill/>
          <a:extLst>
            <a:ext uri="{909E8E84-426E-40DD-AFC4-6F175D3DCCD1}">
              <a14:hiddenFill xmlns:a14="http://schemas.microsoft.com/office/drawing/2010/main">
                <a:solidFill>
                  <a:srgbClr val="FFFFFF"/>
                </a:solidFill>
              </a14:hiddenFill>
            </a:ext>
          </a:extLst>
        </p:spPr>
      </p:pic>
      <p:pic>
        <p:nvPicPr>
          <p:cNvPr id="12" name="Picture 2" descr="IFAN - Universidad Andrés Bello - Vicerrectoría de Investigación y Doctorado">
            <a:extLst>
              <a:ext uri="{FF2B5EF4-FFF2-40B4-BE49-F238E27FC236}">
                <a16:creationId xmlns:a16="http://schemas.microsoft.com/office/drawing/2014/main" id="{7D3E4CC0-9D5C-D6E6-F7E0-D0D98B42B28E}"/>
              </a:ext>
            </a:extLst>
          </p:cNvPr>
          <p:cNvPicPr>
            <a:picLocks noChangeAspect="1" noChangeArrowheads="1"/>
          </p:cNvPicPr>
          <p:nvPr/>
        </p:nvPicPr>
        <p:blipFill>
          <a:blip r:embed="rId16">
            <a:extLst>
              <a:ext uri="{28A0092B-C50C-407E-A947-70E740481C1C}">
                <a14:useLocalDpi xmlns:a14="http://schemas.microsoft.com/office/drawing/2010/main" val="0"/>
              </a:ext>
            </a:extLst>
          </a:blip>
          <a:srcRect/>
          <a:stretch>
            <a:fillRect/>
          </a:stretch>
        </p:blipFill>
        <p:spPr bwMode="auto">
          <a:xfrm>
            <a:off x="698443" y="3721739"/>
            <a:ext cx="1326833" cy="539026"/>
          </a:xfrm>
          <a:prstGeom prst="rect">
            <a:avLst/>
          </a:prstGeom>
          <a:noFill/>
          <a:extLst>
            <a:ext uri="{909E8E84-426E-40DD-AFC4-6F175D3DCCD1}">
              <a14:hiddenFill xmlns:a14="http://schemas.microsoft.com/office/drawing/2010/main">
                <a:solidFill>
                  <a:srgbClr val="FFFFFF"/>
                </a:solidFill>
              </a14:hiddenFill>
            </a:ext>
          </a:extLst>
        </p:spPr>
      </p:pic>
      <p:pic>
        <p:nvPicPr>
          <p:cNvPr id="13" name="Picture 4" descr="Logos CoInventa-02-01 – Co-Inventa">
            <a:extLst>
              <a:ext uri="{FF2B5EF4-FFF2-40B4-BE49-F238E27FC236}">
                <a16:creationId xmlns:a16="http://schemas.microsoft.com/office/drawing/2014/main" id="{92470080-6122-1F5D-4F6F-89C80F3DAF72}"/>
              </a:ext>
            </a:extLst>
          </p:cNvPr>
          <p:cNvPicPr>
            <a:picLocks noChangeAspect="1" noChangeArrowheads="1"/>
          </p:cNvPicPr>
          <p:nvPr/>
        </p:nvPicPr>
        <p:blipFill rotWithShape="1">
          <a:blip r:embed="rId17">
            <a:extLst>
              <a:ext uri="{28A0092B-C50C-407E-A947-70E740481C1C}">
                <a14:useLocalDpi xmlns:a14="http://schemas.microsoft.com/office/drawing/2010/main" val="0"/>
              </a:ext>
            </a:extLst>
          </a:blip>
          <a:srcRect l="9091" t="9944" r="9615" b="4105"/>
          <a:stretch/>
        </p:blipFill>
        <p:spPr bwMode="auto">
          <a:xfrm>
            <a:off x="2338677" y="3807383"/>
            <a:ext cx="933558" cy="607415"/>
          </a:xfrm>
          <a:prstGeom prst="rect">
            <a:avLst/>
          </a:prstGeom>
          <a:noFill/>
          <a:extLst>
            <a:ext uri="{909E8E84-426E-40DD-AFC4-6F175D3DCCD1}">
              <a14:hiddenFill xmlns:a14="http://schemas.microsoft.com/office/drawing/2010/main">
                <a:solidFill>
                  <a:srgbClr val="FFFFFF"/>
                </a:solidFill>
              </a14:hiddenFill>
            </a:ext>
          </a:extLst>
        </p:spPr>
      </p:pic>
      <p:pic>
        <p:nvPicPr>
          <p:cNvPr id="3076" name="Picture 4" descr="Consorcio Biofrutales - Universidad Andrés Bello - Vicerrectoría de  Investigación y Doctorado">
            <a:extLst>
              <a:ext uri="{FF2B5EF4-FFF2-40B4-BE49-F238E27FC236}">
                <a16:creationId xmlns:a16="http://schemas.microsoft.com/office/drawing/2014/main" id="{4FEF36E7-DFB7-ED84-06E9-59FD552F6217}"/>
              </a:ext>
            </a:extLst>
          </p:cNvPr>
          <p:cNvPicPr>
            <a:picLocks noChangeAspect="1" noChangeArrowheads="1"/>
          </p:cNvPicPr>
          <p:nvPr/>
        </p:nvPicPr>
        <p:blipFill rotWithShape="1">
          <a:blip r:embed="rId18">
            <a:extLst>
              <a:ext uri="{28A0092B-C50C-407E-A947-70E740481C1C}">
                <a14:useLocalDpi xmlns:a14="http://schemas.microsoft.com/office/drawing/2010/main" val="0"/>
              </a:ext>
            </a:extLst>
          </a:blip>
          <a:srcRect l="6067" t="33422" r="7321" b="33369"/>
          <a:stretch/>
        </p:blipFill>
        <p:spPr bwMode="auto">
          <a:xfrm>
            <a:off x="2365276" y="1100211"/>
            <a:ext cx="1368396" cy="465411"/>
          </a:xfrm>
          <a:prstGeom prst="rect">
            <a:avLst/>
          </a:prstGeom>
          <a:noFill/>
          <a:extLst>
            <a:ext uri="{909E8E84-426E-40DD-AFC4-6F175D3DCCD1}">
              <a14:hiddenFill xmlns:a14="http://schemas.microsoft.com/office/drawing/2010/main">
                <a:solidFill>
                  <a:srgbClr val="FFFFFF"/>
                </a:solidFill>
              </a14:hiddenFill>
            </a:ext>
          </a:extLst>
        </p:spPr>
      </p:pic>
      <p:pic>
        <p:nvPicPr>
          <p:cNvPr id="1026" name="Picture 2" descr="Fundación para el Desarrollo Frutícola | LinkedIn">
            <a:extLst>
              <a:ext uri="{FF2B5EF4-FFF2-40B4-BE49-F238E27FC236}">
                <a16:creationId xmlns:a16="http://schemas.microsoft.com/office/drawing/2014/main" id="{9E6DD1C5-2A27-7BFE-6409-4C28CF838499}"/>
              </a:ext>
            </a:extLst>
          </p:cNvPr>
          <p:cNvPicPr>
            <a:picLocks noChangeAspect="1" noChangeArrowheads="1"/>
          </p:cNvPicPr>
          <p:nvPr/>
        </p:nvPicPr>
        <p:blipFill rotWithShape="1">
          <a:blip r:embed="rId19">
            <a:extLst>
              <a:ext uri="{28A0092B-C50C-407E-A947-70E740481C1C}">
                <a14:useLocalDpi xmlns:a14="http://schemas.microsoft.com/office/drawing/2010/main" val="0"/>
              </a:ext>
            </a:extLst>
          </a:blip>
          <a:srcRect t="22599" b="24707"/>
          <a:stretch/>
        </p:blipFill>
        <p:spPr bwMode="auto">
          <a:xfrm>
            <a:off x="2358960" y="1855049"/>
            <a:ext cx="1223322" cy="644609"/>
          </a:xfrm>
          <a:prstGeom prst="rect">
            <a:avLst/>
          </a:prstGeom>
          <a:noFill/>
          <a:extLst>
            <a:ext uri="{909E8E84-426E-40DD-AFC4-6F175D3DCCD1}">
              <a14:hiddenFill xmlns:a14="http://schemas.microsoft.com/office/drawing/2010/main">
                <a:solidFill>
                  <a:srgbClr val="FFFFFF"/>
                </a:solidFill>
              </a14:hiddenFill>
            </a:ext>
          </a:extLst>
        </p:spPr>
      </p:pic>
      <p:pic>
        <p:nvPicPr>
          <p:cNvPr id="3" name="Imagen 2" descr="Forma, Círculo&#10;&#10;Descripción generada automáticamente">
            <a:extLst>
              <a:ext uri="{FF2B5EF4-FFF2-40B4-BE49-F238E27FC236}">
                <a16:creationId xmlns:a16="http://schemas.microsoft.com/office/drawing/2014/main" id="{7D1A71C8-8C60-2C35-A549-DC41C28A4B34}"/>
              </a:ext>
            </a:extLst>
          </p:cNvPr>
          <p:cNvPicPr>
            <a:picLocks/>
          </p:cNvPicPr>
          <p:nvPr/>
        </p:nvPicPr>
        <p:blipFill rotWithShape="1">
          <a:blip r:embed="rId20"/>
          <a:srcRect l="20727" t="13484" r="22214" b="9053"/>
          <a:stretch/>
        </p:blipFill>
        <p:spPr>
          <a:xfrm>
            <a:off x="1511844" y="1153918"/>
            <a:ext cx="1223322" cy="1163862"/>
          </a:xfrm>
          <a:prstGeom prst="rect">
            <a:avLst/>
          </a:prstGeom>
        </p:spPr>
      </p:pic>
      <p:pic>
        <p:nvPicPr>
          <p:cNvPr id="4" name="Imagen 3">
            <a:extLst>
              <a:ext uri="{FF2B5EF4-FFF2-40B4-BE49-F238E27FC236}">
                <a16:creationId xmlns:a16="http://schemas.microsoft.com/office/drawing/2014/main" id="{718C5085-CD66-2DD0-C75B-B2E9A32E9F5E}"/>
              </a:ext>
            </a:extLst>
          </p:cNvPr>
          <p:cNvPicPr>
            <a:picLocks noChangeAspect="1"/>
          </p:cNvPicPr>
          <p:nvPr/>
        </p:nvPicPr>
        <p:blipFill>
          <a:blip r:embed="rId21"/>
          <a:stretch>
            <a:fillRect/>
          </a:stretch>
        </p:blipFill>
        <p:spPr>
          <a:xfrm>
            <a:off x="644749" y="890052"/>
            <a:ext cx="1423234" cy="605207"/>
          </a:xfrm>
          <a:prstGeom prst="rect">
            <a:avLst/>
          </a:prstGeom>
        </p:spPr>
      </p:pic>
      <p:pic>
        <p:nvPicPr>
          <p:cNvPr id="3074" name="Picture 2" descr="Centro Fruticultura Sur">
            <a:extLst>
              <a:ext uri="{FF2B5EF4-FFF2-40B4-BE49-F238E27FC236}">
                <a16:creationId xmlns:a16="http://schemas.microsoft.com/office/drawing/2014/main" id="{4975AA64-CB20-EDA5-686F-438D555642C9}"/>
              </a:ext>
            </a:extLst>
          </p:cNvPr>
          <p:cNvPicPr>
            <a:picLocks noChangeAspect="1" noChangeArrowheads="1"/>
          </p:cNvPicPr>
          <p:nvPr/>
        </p:nvPicPr>
        <p:blipFill>
          <a:blip r:embed="rId22">
            <a:extLst>
              <a:ext uri="{28A0092B-C50C-407E-A947-70E740481C1C}">
                <a14:useLocalDpi xmlns:a14="http://schemas.microsoft.com/office/drawing/2010/main" val="0"/>
              </a:ext>
            </a:extLst>
          </a:blip>
          <a:srcRect/>
          <a:stretch>
            <a:fillRect/>
          </a:stretch>
        </p:blipFill>
        <p:spPr bwMode="auto">
          <a:xfrm>
            <a:off x="810398" y="1984463"/>
            <a:ext cx="1292321" cy="452312"/>
          </a:xfrm>
          <a:prstGeom prst="rect">
            <a:avLst/>
          </a:prstGeom>
          <a:noFill/>
          <a:extLst>
            <a:ext uri="{909E8E84-426E-40DD-AFC4-6F175D3DCCD1}">
              <a14:hiddenFill xmlns:a14="http://schemas.microsoft.com/office/drawing/2010/main">
                <a:solidFill>
                  <a:srgbClr val="FFFFFF"/>
                </a:solidFill>
              </a14:hiddenFill>
            </a:ext>
          </a:extLst>
        </p:spPr>
      </p:pic>
      <p:pic>
        <p:nvPicPr>
          <p:cNvPr id="7" name="Imagen 6" descr="Imagen que contiene bola de billar, tabla&#10;&#10;Descripción generada automáticamente">
            <a:extLst>
              <a:ext uri="{FF2B5EF4-FFF2-40B4-BE49-F238E27FC236}">
                <a16:creationId xmlns:a16="http://schemas.microsoft.com/office/drawing/2014/main" id="{DA8986F1-1D98-77A4-BA18-1AB047B1C3FC}"/>
              </a:ext>
            </a:extLst>
          </p:cNvPr>
          <p:cNvPicPr>
            <a:picLocks/>
          </p:cNvPicPr>
          <p:nvPr/>
        </p:nvPicPr>
        <p:blipFill rotWithShape="1">
          <a:blip r:embed="rId23"/>
          <a:srcRect l="22077" t="15461" r="22252" b="10143"/>
          <a:stretch/>
        </p:blipFill>
        <p:spPr>
          <a:xfrm>
            <a:off x="5591029" y="1002654"/>
            <a:ext cx="1299436" cy="1088743"/>
          </a:xfrm>
          <a:prstGeom prst="rect">
            <a:avLst/>
          </a:prstGeom>
        </p:spPr>
      </p:pic>
      <p:pic>
        <p:nvPicPr>
          <p:cNvPr id="11" name="Imagen 10" descr="Logotipo&#10;&#10;Descripción generada automáticamente">
            <a:extLst>
              <a:ext uri="{FF2B5EF4-FFF2-40B4-BE49-F238E27FC236}">
                <a16:creationId xmlns:a16="http://schemas.microsoft.com/office/drawing/2014/main" id="{4B6601A8-03A7-A8F1-8DBE-986774EBD6B2}"/>
              </a:ext>
            </a:extLst>
          </p:cNvPr>
          <p:cNvPicPr>
            <a:picLocks/>
          </p:cNvPicPr>
          <p:nvPr/>
        </p:nvPicPr>
        <p:blipFill rotWithShape="1">
          <a:blip r:embed="rId24"/>
          <a:srcRect l="22291" t="15610" r="23395" b="8884"/>
          <a:stretch/>
        </p:blipFill>
        <p:spPr>
          <a:xfrm>
            <a:off x="1402034" y="2834665"/>
            <a:ext cx="1268776" cy="1191656"/>
          </a:xfrm>
          <a:prstGeom prst="rect">
            <a:avLst/>
          </a:prstGeom>
        </p:spPr>
      </p:pic>
      <p:pic>
        <p:nvPicPr>
          <p:cNvPr id="14" name="Imagen 13" descr="Logotipo, Icono&#10;&#10;Descripción generada automáticamente">
            <a:extLst>
              <a:ext uri="{FF2B5EF4-FFF2-40B4-BE49-F238E27FC236}">
                <a16:creationId xmlns:a16="http://schemas.microsoft.com/office/drawing/2014/main" id="{5E9ED357-B3F0-4917-4330-94DBE369B5FF}"/>
              </a:ext>
            </a:extLst>
          </p:cNvPr>
          <p:cNvPicPr>
            <a:picLocks/>
          </p:cNvPicPr>
          <p:nvPr/>
        </p:nvPicPr>
        <p:blipFill rotWithShape="1">
          <a:blip r:embed="rId25"/>
          <a:srcRect l="22697" t="14200" r="22824" b="8338"/>
          <a:stretch/>
        </p:blipFill>
        <p:spPr>
          <a:xfrm>
            <a:off x="1278937" y="5013054"/>
            <a:ext cx="1492678" cy="1491827"/>
          </a:xfrm>
          <a:prstGeom prst="rect">
            <a:avLst/>
          </a:prstGeom>
        </p:spPr>
      </p:pic>
      <p:pic>
        <p:nvPicPr>
          <p:cNvPr id="18" name="Imagen 17" descr="Logotipo, Icono&#10;&#10;Descripción generada automáticamente con confianza media">
            <a:extLst>
              <a:ext uri="{FF2B5EF4-FFF2-40B4-BE49-F238E27FC236}">
                <a16:creationId xmlns:a16="http://schemas.microsoft.com/office/drawing/2014/main" id="{1F0F92A8-1EF3-09C9-4C26-8681FEEBEBC8}"/>
              </a:ext>
            </a:extLst>
          </p:cNvPr>
          <p:cNvPicPr>
            <a:picLocks noChangeAspect="1"/>
          </p:cNvPicPr>
          <p:nvPr/>
        </p:nvPicPr>
        <p:blipFill rotWithShape="1">
          <a:blip r:embed="rId26"/>
          <a:srcRect l="22364" t="15037" r="23652" b="10110"/>
          <a:stretch/>
        </p:blipFill>
        <p:spPr>
          <a:xfrm>
            <a:off x="5409970" y="3004095"/>
            <a:ext cx="1246002" cy="1246386"/>
          </a:xfrm>
          <a:prstGeom prst="rect">
            <a:avLst/>
          </a:prstGeom>
        </p:spPr>
      </p:pic>
      <p:pic>
        <p:nvPicPr>
          <p:cNvPr id="21" name="Imagen 20" descr="Imagen que contiene Icono&#10;&#10;Descripción generada automáticamente">
            <a:extLst>
              <a:ext uri="{FF2B5EF4-FFF2-40B4-BE49-F238E27FC236}">
                <a16:creationId xmlns:a16="http://schemas.microsoft.com/office/drawing/2014/main" id="{73D1FFAD-3336-55D8-61A2-B97E907DB912}"/>
              </a:ext>
            </a:extLst>
          </p:cNvPr>
          <p:cNvPicPr>
            <a:picLocks/>
          </p:cNvPicPr>
          <p:nvPr/>
        </p:nvPicPr>
        <p:blipFill rotWithShape="1">
          <a:blip r:embed="rId27"/>
          <a:srcRect l="23300" t="14611" r="22717" b="10535"/>
          <a:stretch/>
        </p:blipFill>
        <p:spPr>
          <a:xfrm>
            <a:off x="5468669" y="5055353"/>
            <a:ext cx="1246002" cy="1056341"/>
          </a:xfrm>
          <a:prstGeom prst="rect">
            <a:avLst/>
          </a:prstGeom>
        </p:spPr>
      </p:pic>
      <p:pic>
        <p:nvPicPr>
          <p:cNvPr id="25" name="Imagen 24" descr="Interfaz de usuario gráfica&#10;&#10;Descripción generada automáticamente con confianza media">
            <a:extLst>
              <a:ext uri="{FF2B5EF4-FFF2-40B4-BE49-F238E27FC236}">
                <a16:creationId xmlns:a16="http://schemas.microsoft.com/office/drawing/2014/main" id="{65CFA43B-1ABC-468B-98D7-027A12B7EC30}"/>
              </a:ext>
            </a:extLst>
          </p:cNvPr>
          <p:cNvPicPr>
            <a:picLocks/>
          </p:cNvPicPr>
          <p:nvPr/>
        </p:nvPicPr>
        <p:blipFill rotWithShape="1">
          <a:blip r:embed="rId28"/>
          <a:srcRect l="22538" t="15102" r="23462" b="10771"/>
          <a:stretch/>
        </p:blipFill>
        <p:spPr>
          <a:xfrm>
            <a:off x="9134580" y="1120197"/>
            <a:ext cx="1205492" cy="1057157"/>
          </a:xfrm>
          <a:prstGeom prst="rect">
            <a:avLst/>
          </a:prstGeom>
        </p:spPr>
      </p:pic>
      <p:pic>
        <p:nvPicPr>
          <p:cNvPr id="26" name="Picture 2" descr="PTEC-HAMA">
            <a:extLst>
              <a:ext uri="{FF2B5EF4-FFF2-40B4-BE49-F238E27FC236}">
                <a16:creationId xmlns:a16="http://schemas.microsoft.com/office/drawing/2014/main" id="{45A507C9-0C05-05FA-A28C-F4E759CB1F97}"/>
              </a:ext>
            </a:extLst>
          </p:cNvPr>
          <p:cNvPicPr>
            <a:picLocks noChangeAspect="1" noChangeArrowheads="1"/>
          </p:cNvPicPr>
          <p:nvPr/>
        </p:nvPicPr>
        <p:blipFill>
          <a:blip r:embed="rId29">
            <a:extLst>
              <a:ext uri="{28A0092B-C50C-407E-A947-70E740481C1C}">
                <a14:useLocalDpi xmlns:a14="http://schemas.microsoft.com/office/drawing/2010/main" val="0"/>
              </a:ext>
            </a:extLst>
          </a:blip>
          <a:srcRect/>
          <a:stretch>
            <a:fillRect/>
          </a:stretch>
        </p:blipFill>
        <p:spPr bwMode="auto">
          <a:xfrm>
            <a:off x="10225489" y="1283717"/>
            <a:ext cx="1237545" cy="500944"/>
          </a:xfrm>
          <a:prstGeom prst="rect">
            <a:avLst/>
          </a:prstGeom>
          <a:noFill/>
          <a:extLst>
            <a:ext uri="{909E8E84-426E-40DD-AFC4-6F175D3DCCD1}">
              <a14:hiddenFill xmlns:a14="http://schemas.microsoft.com/office/drawing/2010/main">
                <a:solidFill>
                  <a:srgbClr val="FFFFFF"/>
                </a:solidFill>
              </a14:hiddenFill>
            </a:ext>
          </a:extLst>
        </p:spPr>
      </p:pic>
      <p:pic>
        <p:nvPicPr>
          <p:cNvPr id="31" name="Picture 2" descr="ATAMOSTEC">
            <a:extLst>
              <a:ext uri="{FF2B5EF4-FFF2-40B4-BE49-F238E27FC236}">
                <a16:creationId xmlns:a16="http://schemas.microsoft.com/office/drawing/2014/main" id="{805F4077-AAEF-5B8B-C5E8-F8891888A1CD}"/>
              </a:ext>
            </a:extLst>
          </p:cNvPr>
          <p:cNvPicPr>
            <a:picLocks noChangeAspect="1" noChangeArrowheads="1"/>
          </p:cNvPicPr>
          <p:nvPr/>
        </p:nvPicPr>
        <p:blipFill rotWithShape="1">
          <a:blip r:embed="rId30">
            <a:extLst>
              <a:ext uri="{28A0092B-C50C-407E-A947-70E740481C1C}">
                <a14:useLocalDpi xmlns:a14="http://schemas.microsoft.com/office/drawing/2010/main" val="0"/>
              </a:ext>
            </a:extLst>
          </a:blip>
          <a:srcRect b="15528"/>
          <a:stretch/>
        </p:blipFill>
        <p:spPr bwMode="auto">
          <a:xfrm>
            <a:off x="8502045" y="3544509"/>
            <a:ext cx="1155389" cy="802476"/>
          </a:xfrm>
          <a:prstGeom prst="rect">
            <a:avLst/>
          </a:prstGeom>
          <a:noFill/>
          <a:extLst>
            <a:ext uri="{909E8E84-426E-40DD-AFC4-6F175D3DCCD1}">
              <a14:hiddenFill xmlns:a14="http://schemas.microsoft.com/office/drawing/2010/main">
                <a:solidFill>
                  <a:srgbClr val="FFFFFF"/>
                </a:solidFill>
              </a14:hiddenFill>
            </a:ext>
          </a:extLst>
        </p:spPr>
      </p:pic>
      <p:pic>
        <p:nvPicPr>
          <p:cNvPr id="32" name="Imagen 31" descr="Logotipo&#10;&#10;Descripción generada automáticamente">
            <a:extLst>
              <a:ext uri="{FF2B5EF4-FFF2-40B4-BE49-F238E27FC236}">
                <a16:creationId xmlns:a16="http://schemas.microsoft.com/office/drawing/2014/main" id="{A4EDDCD4-955E-5232-DB81-E396AB4B38DC}"/>
              </a:ext>
            </a:extLst>
          </p:cNvPr>
          <p:cNvPicPr>
            <a:picLocks/>
          </p:cNvPicPr>
          <p:nvPr/>
        </p:nvPicPr>
        <p:blipFill rotWithShape="1">
          <a:blip r:embed="rId31"/>
          <a:srcRect l="21569" t="13699" r="23215" b="8892"/>
          <a:stretch/>
        </p:blipFill>
        <p:spPr>
          <a:xfrm>
            <a:off x="10736284" y="2482314"/>
            <a:ext cx="894072" cy="827710"/>
          </a:xfrm>
          <a:prstGeom prst="rect">
            <a:avLst/>
          </a:prstGeom>
        </p:spPr>
      </p:pic>
      <p:pic>
        <p:nvPicPr>
          <p:cNvPr id="33" name="Imagen 32" descr="Imagen que contiene Icono&#10;&#10;Descripción generada automáticamente">
            <a:extLst>
              <a:ext uri="{FF2B5EF4-FFF2-40B4-BE49-F238E27FC236}">
                <a16:creationId xmlns:a16="http://schemas.microsoft.com/office/drawing/2014/main" id="{9459B0D9-7CB7-15AB-E323-A7AB1480A13C}"/>
              </a:ext>
            </a:extLst>
          </p:cNvPr>
          <p:cNvPicPr>
            <a:picLocks/>
          </p:cNvPicPr>
          <p:nvPr/>
        </p:nvPicPr>
        <p:blipFill rotWithShape="1">
          <a:blip r:embed="rId32"/>
          <a:srcRect l="23008" t="14997" r="22992" b="10877"/>
          <a:stretch/>
        </p:blipFill>
        <p:spPr>
          <a:xfrm>
            <a:off x="8534510" y="3030744"/>
            <a:ext cx="1145216" cy="988121"/>
          </a:xfrm>
          <a:prstGeom prst="rect">
            <a:avLst/>
          </a:prstGeom>
        </p:spPr>
      </p:pic>
      <p:pic>
        <p:nvPicPr>
          <p:cNvPr id="34" name="Imagen 33" descr="Logotipo&#10;&#10;Descripción generada automáticamente">
            <a:extLst>
              <a:ext uri="{FF2B5EF4-FFF2-40B4-BE49-F238E27FC236}">
                <a16:creationId xmlns:a16="http://schemas.microsoft.com/office/drawing/2014/main" id="{8BCABD55-9FD1-2944-C393-AEA5C68CF0BE}"/>
              </a:ext>
            </a:extLst>
          </p:cNvPr>
          <p:cNvPicPr>
            <a:picLocks/>
          </p:cNvPicPr>
          <p:nvPr/>
        </p:nvPicPr>
        <p:blipFill rotWithShape="1">
          <a:blip r:embed="rId33"/>
          <a:srcRect l="23221" t="15443" r="23221" b="9703"/>
          <a:stretch/>
        </p:blipFill>
        <p:spPr>
          <a:xfrm>
            <a:off x="10555282" y="4268847"/>
            <a:ext cx="1133454" cy="947894"/>
          </a:xfrm>
          <a:prstGeom prst="rect">
            <a:avLst/>
          </a:prstGeom>
        </p:spPr>
      </p:pic>
      <p:pic>
        <p:nvPicPr>
          <p:cNvPr id="39" name="Imagen 38">
            <a:extLst>
              <a:ext uri="{FF2B5EF4-FFF2-40B4-BE49-F238E27FC236}">
                <a16:creationId xmlns:a16="http://schemas.microsoft.com/office/drawing/2014/main" id="{267D403F-5F75-11F6-CB96-E8333AE7B032}"/>
              </a:ext>
            </a:extLst>
          </p:cNvPr>
          <p:cNvPicPr>
            <a:picLocks noChangeAspect="1"/>
          </p:cNvPicPr>
          <p:nvPr/>
        </p:nvPicPr>
        <p:blipFill rotWithShape="1">
          <a:blip r:embed="rId34"/>
          <a:srcRect l="3079" t="17526" r="84810" b="76892"/>
          <a:stretch/>
        </p:blipFill>
        <p:spPr>
          <a:xfrm>
            <a:off x="10402383" y="4087047"/>
            <a:ext cx="1476527" cy="382615"/>
          </a:xfrm>
          <a:prstGeom prst="rect">
            <a:avLst/>
          </a:prstGeom>
        </p:spPr>
      </p:pic>
      <p:pic>
        <p:nvPicPr>
          <p:cNvPr id="40" name="Imagen 39" descr="Logotipo&#10;&#10;Descripción generada automáticamente">
            <a:extLst>
              <a:ext uri="{FF2B5EF4-FFF2-40B4-BE49-F238E27FC236}">
                <a16:creationId xmlns:a16="http://schemas.microsoft.com/office/drawing/2014/main" id="{EE8607B8-B258-F3E5-3CED-200B8D9DD1AA}"/>
              </a:ext>
            </a:extLst>
          </p:cNvPr>
          <p:cNvPicPr>
            <a:picLocks/>
          </p:cNvPicPr>
          <p:nvPr/>
        </p:nvPicPr>
        <p:blipFill rotWithShape="1">
          <a:blip r:embed="rId35"/>
          <a:srcRect l="22723" t="15701" r="23277" b="10143"/>
          <a:stretch/>
        </p:blipFill>
        <p:spPr>
          <a:xfrm>
            <a:off x="363594" y="2614271"/>
            <a:ext cx="514482" cy="417621"/>
          </a:xfrm>
          <a:prstGeom prst="rect">
            <a:avLst/>
          </a:prstGeom>
        </p:spPr>
      </p:pic>
      <p:pic>
        <p:nvPicPr>
          <p:cNvPr id="44" name="Imagen 43" descr="Logotipo&#10;&#10;Descripción generada automáticamente">
            <a:extLst>
              <a:ext uri="{FF2B5EF4-FFF2-40B4-BE49-F238E27FC236}">
                <a16:creationId xmlns:a16="http://schemas.microsoft.com/office/drawing/2014/main" id="{DB9F4E24-F49F-BE0C-612C-DC7779A278F2}"/>
              </a:ext>
            </a:extLst>
          </p:cNvPr>
          <p:cNvPicPr>
            <a:picLocks/>
          </p:cNvPicPr>
          <p:nvPr/>
        </p:nvPicPr>
        <p:blipFill rotWithShape="1">
          <a:blip r:embed="rId35"/>
          <a:srcRect l="22723" t="15701" r="23277" b="10143"/>
          <a:stretch/>
        </p:blipFill>
        <p:spPr>
          <a:xfrm>
            <a:off x="1614791" y="4506145"/>
            <a:ext cx="514482" cy="417621"/>
          </a:xfrm>
          <a:prstGeom prst="rect">
            <a:avLst/>
          </a:prstGeom>
        </p:spPr>
      </p:pic>
      <p:pic>
        <p:nvPicPr>
          <p:cNvPr id="45" name="Imagen 44" descr="Logotipo&#10;&#10;Descripción generada automáticamente">
            <a:extLst>
              <a:ext uri="{FF2B5EF4-FFF2-40B4-BE49-F238E27FC236}">
                <a16:creationId xmlns:a16="http://schemas.microsoft.com/office/drawing/2014/main" id="{E559324F-30DB-A482-8AB7-6CEFBCA56653}"/>
              </a:ext>
            </a:extLst>
          </p:cNvPr>
          <p:cNvPicPr>
            <a:picLocks/>
          </p:cNvPicPr>
          <p:nvPr/>
        </p:nvPicPr>
        <p:blipFill rotWithShape="1">
          <a:blip r:embed="rId35"/>
          <a:srcRect l="22723" t="15701" r="23277" b="10143"/>
          <a:stretch/>
        </p:blipFill>
        <p:spPr>
          <a:xfrm>
            <a:off x="8673966" y="5832844"/>
            <a:ext cx="514482" cy="417621"/>
          </a:xfrm>
          <a:prstGeom prst="rect">
            <a:avLst/>
          </a:prstGeom>
        </p:spPr>
      </p:pic>
      <p:grpSp>
        <p:nvGrpSpPr>
          <p:cNvPr id="49" name="Grupo 48">
            <a:extLst>
              <a:ext uri="{FF2B5EF4-FFF2-40B4-BE49-F238E27FC236}">
                <a16:creationId xmlns:a16="http://schemas.microsoft.com/office/drawing/2014/main" id="{4326B989-1F8F-2AD8-F29E-EB3CE181D8EE}"/>
              </a:ext>
            </a:extLst>
          </p:cNvPr>
          <p:cNvGrpSpPr/>
          <p:nvPr/>
        </p:nvGrpSpPr>
        <p:grpSpPr>
          <a:xfrm>
            <a:off x="9211456" y="5088967"/>
            <a:ext cx="1051739" cy="1092280"/>
            <a:chOff x="9211456" y="5088967"/>
            <a:chExt cx="1051739" cy="1092280"/>
          </a:xfrm>
        </p:grpSpPr>
        <p:sp>
          <p:nvSpPr>
            <p:cNvPr id="46" name="Elipse 45">
              <a:extLst>
                <a:ext uri="{FF2B5EF4-FFF2-40B4-BE49-F238E27FC236}">
                  <a16:creationId xmlns:a16="http://schemas.microsoft.com/office/drawing/2014/main" id="{80F1645D-8F3B-C290-2A1A-D948D5D9684A}"/>
                </a:ext>
              </a:extLst>
            </p:cNvPr>
            <p:cNvSpPr/>
            <p:nvPr/>
          </p:nvSpPr>
          <p:spPr>
            <a:xfrm>
              <a:off x="9211456" y="5088967"/>
              <a:ext cx="1051739" cy="1092280"/>
            </a:xfrm>
            <a:prstGeom prst="ellipse">
              <a:avLst/>
            </a:prstGeom>
            <a:solidFill>
              <a:schemeClr val="bg2"/>
            </a:solidFill>
            <a:ln>
              <a:solidFill>
                <a:schemeClr val="bg1"/>
              </a:solidFill>
            </a:ln>
          </p:spPr>
          <p:style>
            <a:lnRef idx="2">
              <a:schemeClr val="accent1"/>
            </a:lnRef>
            <a:fillRef idx="1">
              <a:schemeClr val="lt1"/>
            </a:fillRef>
            <a:effectRef idx="0">
              <a:schemeClr val="accent1"/>
            </a:effectRef>
            <a:fontRef idx="minor">
              <a:schemeClr val="dk1"/>
            </a:fontRef>
          </p:style>
          <p:txBody>
            <a:bodyPr rtlCol="0" anchor="ctr"/>
            <a:lstStyle/>
            <a:p>
              <a:endParaRPr lang="es-CL"/>
            </a:p>
          </p:txBody>
        </p:sp>
        <p:sp>
          <p:nvSpPr>
            <p:cNvPr id="48" name="Forma libre: forma 47">
              <a:extLst>
                <a:ext uri="{FF2B5EF4-FFF2-40B4-BE49-F238E27FC236}">
                  <a16:creationId xmlns:a16="http://schemas.microsoft.com/office/drawing/2014/main" id="{9A19A7DE-4920-285E-987C-A0BEAA9C9280}"/>
                </a:ext>
              </a:extLst>
            </p:cNvPr>
            <p:cNvSpPr/>
            <p:nvPr/>
          </p:nvSpPr>
          <p:spPr>
            <a:xfrm>
              <a:off x="9286193" y="5180134"/>
              <a:ext cx="869491" cy="931560"/>
            </a:xfrm>
            <a:custGeom>
              <a:avLst/>
              <a:gdLst>
                <a:gd name="connsiteX0" fmla="*/ 98665 w 366379"/>
                <a:gd name="connsiteY0" fmla="*/ 322427 h 377092"/>
                <a:gd name="connsiteX1" fmla="*/ 151506 w 366379"/>
                <a:gd name="connsiteY1" fmla="*/ 322427 h 377092"/>
                <a:gd name="connsiteX2" fmla="*/ 151506 w 366379"/>
                <a:gd name="connsiteY2" fmla="*/ 314427 h 377092"/>
                <a:gd name="connsiteX3" fmla="*/ 98665 w 366379"/>
                <a:gd name="connsiteY3" fmla="*/ 314427 h 377092"/>
                <a:gd name="connsiteX4" fmla="*/ 98665 w 366379"/>
                <a:gd name="connsiteY4" fmla="*/ 322427 h 377092"/>
                <a:gd name="connsiteX5" fmla="*/ 98665 w 366379"/>
                <a:gd name="connsiteY5" fmla="*/ 298918 h 377092"/>
                <a:gd name="connsiteX6" fmla="*/ 151506 w 366379"/>
                <a:gd name="connsiteY6" fmla="*/ 298918 h 377092"/>
                <a:gd name="connsiteX7" fmla="*/ 151506 w 366379"/>
                <a:gd name="connsiteY7" fmla="*/ 290918 h 377092"/>
                <a:gd name="connsiteX8" fmla="*/ 98665 w 366379"/>
                <a:gd name="connsiteY8" fmla="*/ 290918 h 377092"/>
                <a:gd name="connsiteX9" fmla="*/ 98665 w 366379"/>
                <a:gd name="connsiteY9" fmla="*/ 298918 h 377092"/>
                <a:gd name="connsiteX10" fmla="*/ 98665 w 366379"/>
                <a:gd name="connsiteY10" fmla="*/ 276603 h 377092"/>
                <a:gd name="connsiteX11" fmla="*/ 151506 w 366379"/>
                <a:gd name="connsiteY11" fmla="*/ 276603 h 377092"/>
                <a:gd name="connsiteX12" fmla="*/ 151506 w 366379"/>
                <a:gd name="connsiteY12" fmla="*/ 268603 h 377092"/>
                <a:gd name="connsiteX13" fmla="*/ 98665 w 366379"/>
                <a:gd name="connsiteY13" fmla="*/ 268603 h 377092"/>
                <a:gd name="connsiteX14" fmla="*/ 98665 w 366379"/>
                <a:gd name="connsiteY14" fmla="*/ 276603 h 377092"/>
                <a:gd name="connsiteX15" fmla="*/ 29403 w 366379"/>
                <a:gd name="connsiteY15" fmla="*/ 202639 h 377092"/>
                <a:gd name="connsiteX16" fmla="*/ 53613 w 366379"/>
                <a:gd name="connsiteY16" fmla="*/ 202639 h 377092"/>
                <a:gd name="connsiteX17" fmla="*/ 53613 w 366379"/>
                <a:gd name="connsiteY17" fmla="*/ 224042 h 377092"/>
                <a:gd name="connsiteX18" fmla="*/ 29403 w 366379"/>
                <a:gd name="connsiteY18" fmla="*/ 224042 h 377092"/>
                <a:gd name="connsiteX19" fmla="*/ 29403 w 366379"/>
                <a:gd name="connsiteY19" fmla="*/ 232042 h 377092"/>
                <a:gd name="connsiteX20" fmla="*/ 61542 w 366379"/>
                <a:gd name="connsiteY20" fmla="*/ 232042 h 377092"/>
                <a:gd name="connsiteX21" fmla="*/ 61542 w 366379"/>
                <a:gd name="connsiteY21" fmla="*/ 194710 h 377092"/>
                <a:gd name="connsiteX22" fmla="*/ 29403 w 366379"/>
                <a:gd name="connsiteY22" fmla="*/ 194710 h 377092"/>
                <a:gd name="connsiteX23" fmla="*/ 29403 w 366379"/>
                <a:gd name="connsiteY23" fmla="*/ 202709 h 377092"/>
                <a:gd name="connsiteX24" fmla="*/ 98665 w 366379"/>
                <a:gd name="connsiteY24" fmla="*/ 344672 h 377092"/>
                <a:gd name="connsiteX25" fmla="*/ 151506 w 366379"/>
                <a:gd name="connsiteY25" fmla="*/ 344672 h 377092"/>
                <a:gd name="connsiteX26" fmla="*/ 151506 w 366379"/>
                <a:gd name="connsiteY26" fmla="*/ 336672 h 377092"/>
                <a:gd name="connsiteX27" fmla="*/ 98665 w 366379"/>
                <a:gd name="connsiteY27" fmla="*/ 336672 h 377092"/>
                <a:gd name="connsiteX28" fmla="*/ 98665 w 366379"/>
                <a:gd name="connsiteY28" fmla="*/ 344672 h 377092"/>
                <a:gd name="connsiteX29" fmla="*/ 29403 w 366379"/>
                <a:gd name="connsiteY29" fmla="*/ 251901 h 377092"/>
                <a:gd name="connsiteX30" fmla="*/ 53613 w 366379"/>
                <a:gd name="connsiteY30" fmla="*/ 251901 h 377092"/>
                <a:gd name="connsiteX31" fmla="*/ 53613 w 366379"/>
                <a:gd name="connsiteY31" fmla="*/ 277234 h 377092"/>
                <a:gd name="connsiteX32" fmla="*/ 61613 w 366379"/>
                <a:gd name="connsiteY32" fmla="*/ 277234 h 377092"/>
                <a:gd name="connsiteX33" fmla="*/ 61613 w 366379"/>
                <a:gd name="connsiteY33" fmla="*/ 243902 h 377092"/>
                <a:gd name="connsiteX34" fmla="*/ 29473 w 366379"/>
                <a:gd name="connsiteY34" fmla="*/ 243902 h 377092"/>
                <a:gd name="connsiteX35" fmla="*/ 29473 w 366379"/>
                <a:gd name="connsiteY35" fmla="*/ 251901 h 377092"/>
                <a:gd name="connsiteX36" fmla="*/ 170172 w 366379"/>
                <a:gd name="connsiteY36" fmla="*/ 222990 h 377092"/>
                <a:gd name="connsiteX37" fmla="*/ 204838 w 366379"/>
                <a:gd name="connsiteY37" fmla="*/ 222990 h 377092"/>
                <a:gd name="connsiteX38" fmla="*/ 204838 w 366379"/>
                <a:gd name="connsiteY38" fmla="*/ 188324 h 377092"/>
                <a:gd name="connsiteX39" fmla="*/ 170172 w 366379"/>
                <a:gd name="connsiteY39" fmla="*/ 188324 h 377092"/>
                <a:gd name="connsiteX40" fmla="*/ 170172 w 366379"/>
                <a:gd name="connsiteY40" fmla="*/ 222990 h 377092"/>
                <a:gd name="connsiteX41" fmla="*/ 178172 w 366379"/>
                <a:gd name="connsiteY41" fmla="*/ 196253 h 377092"/>
                <a:gd name="connsiteX42" fmla="*/ 196909 w 366379"/>
                <a:gd name="connsiteY42" fmla="*/ 196253 h 377092"/>
                <a:gd name="connsiteX43" fmla="*/ 196909 w 366379"/>
                <a:gd name="connsiteY43" fmla="*/ 214990 h 377092"/>
                <a:gd name="connsiteX44" fmla="*/ 178172 w 366379"/>
                <a:gd name="connsiteY44" fmla="*/ 214990 h 377092"/>
                <a:gd name="connsiteX45" fmla="*/ 178172 w 366379"/>
                <a:gd name="connsiteY45" fmla="*/ 196253 h 377092"/>
                <a:gd name="connsiteX46" fmla="*/ 277188 w 366379"/>
                <a:gd name="connsiteY46" fmla="*/ 93589 h 377092"/>
                <a:gd name="connsiteX47" fmla="*/ 254521 w 366379"/>
                <a:gd name="connsiteY47" fmla="*/ 93589 h 377092"/>
                <a:gd name="connsiteX48" fmla="*/ 254521 w 366379"/>
                <a:gd name="connsiteY48" fmla="*/ 30011 h 377092"/>
                <a:gd name="connsiteX49" fmla="*/ 261329 w 366379"/>
                <a:gd name="connsiteY49" fmla="*/ 24678 h 377092"/>
                <a:gd name="connsiteX50" fmla="*/ 262802 w 366379"/>
                <a:gd name="connsiteY50" fmla="*/ 21941 h 377092"/>
                <a:gd name="connsiteX51" fmla="*/ 261890 w 366379"/>
                <a:gd name="connsiteY51" fmla="*/ 18923 h 377092"/>
                <a:gd name="connsiteX52" fmla="*/ 246732 w 366379"/>
                <a:gd name="connsiteY52" fmla="*/ 1380 h 377092"/>
                <a:gd name="connsiteX53" fmla="*/ 241539 w 366379"/>
                <a:gd name="connsiteY53" fmla="*/ 608 h 377092"/>
                <a:gd name="connsiteX54" fmla="*/ 134243 w 366379"/>
                <a:gd name="connsiteY54" fmla="*/ 69028 h 377092"/>
                <a:gd name="connsiteX55" fmla="*/ 85261 w 366379"/>
                <a:gd name="connsiteY55" fmla="*/ 69028 h 377092"/>
                <a:gd name="connsiteX56" fmla="*/ 81261 w 366379"/>
                <a:gd name="connsiteY56" fmla="*/ 73028 h 377092"/>
                <a:gd name="connsiteX57" fmla="*/ 81261 w 366379"/>
                <a:gd name="connsiteY57" fmla="*/ 118290 h 377092"/>
                <a:gd name="connsiteX58" fmla="*/ 85261 w 366379"/>
                <a:gd name="connsiteY58" fmla="*/ 122290 h 377092"/>
                <a:gd name="connsiteX59" fmla="*/ 97191 w 366379"/>
                <a:gd name="connsiteY59" fmla="*/ 122290 h 377092"/>
                <a:gd name="connsiteX60" fmla="*/ 97191 w 366379"/>
                <a:gd name="connsiteY60" fmla="*/ 246217 h 377092"/>
                <a:gd name="connsiteX61" fmla="*/ 82665 w 366379"/>
                <a:gd name="connsiteY61" fmla="*/ 246217 h 377092"/>
                <a:gd name="connsiteX62" fmla="*/ 82665 w 366379"/>
                <a:gd name="connsiteY62" fmla="*/ 173447 h 377092"/>
                <a:gd name="connsiteX63" fmla="*/ 0 w 366379"/>
                <a:gd name="connsiteY63" fmla="*/ 173447 h 377092"/>
                <a:gd name="connsiteX64" fmla="*/ 0 w 366379"/>
                <a:gd name="connsiteY64" fmla="*/ 181447 h 377092"/>
                <a:gd name="connsiteX65" fmla="*/ 74665 w 366379"/>
                <a:gd name="connsiteY65" fmla="*/ 181447 h 377092"/>
                <a:gd name="connsiteX66" fmla="*/ 74665 w 366379"/>
                <a:gd name="connsiteY66" fmla="*/ 341865 h 377092"/>
                <a:gd name="connsiteX67" fmla="*/ 82665 w 366379"/>
                <a:gd name="connsiteY67" fmla="*/ 341865 h 377092"/>
                <a:gd name="connsiteX68" fmla="*/ 82665 w 366379"/>
                <a:gd name="connsiteY68" fmla="*/ 254287 h 377092"/>
                <a:gd name="connsiteX69" fmla="*/ 168628 w 366379"/>
                <a:gd name="connsiteY69" fmla="*/ 254287 h 377092"/>
                <a:gd name="connsiteX70" fmla="*/ 168628 w 366379"/>
                <a:gd name="connsiteY70" fmla="*/ 377092 h 377092"/>
                <a:gd name="connsiteX71" fmla="*/ 176628 w 366379"/>
                <a:gd name="connsiteY71" fmla="*/ 377092 h 377092"/>
                <a:gd name="connsiteX72" fmla="*/ 176628 w 366379"/>
                <a:gd name="connsiteY72" fmla="*/ 348672 h 377092"/>
                <a:gd name="connsiteX73" fmla="*/ 204838 w 366379"/>
                <a:gd name="connsiteY73" fmla="*/ 348672 h 377092"/>
                <a:gd name="connsiteX74" fmla="*/ 204838 w 366379"/>
                <a:gd name="connsiteY74" fmla="*/ 314006 h 377092"/>
                <a:gd name="connsiteX75" fmla="*/ 176628 w 366379"/>
                <a:gd name="connsiteY75" fmla="*/ 314006 h 377092"/>
                <a:gd name="connsiteX76" fmla="*/ 176628 w 366379"/>
                <a:gd name="connsiteY76" fmla="*/ 306848 h 377092"/>
                <a:gd name="connsiteX77" fmla="*/ 204838 w 366379"/>
                <a:gd name="connsiteY77" fmla="*/ 306848 h 377092"/>
                <a:gd name="connsiteX78" fmla="*/ 204838 w 366379"/>
                <a:gd name="connsiteY78" fmla="*/ 272182 h 377092"/>
                <a:gd name="connsiteX79" fmla="*/ 176628 w 366379"/>
                <a:gd name="connsiteY79" fmla="*/ 272182 h 377092"/>
                <a:gd name="connsiteX80" fmla="*/ 176628 w 366379"/>
                <a:gd name="connsiteY80" fmla="*/ 265024 h 377092"/>
                <a:gd name="connsiteX81" fmla="*/ 204838 w 366379"/>
                <a:gd name="connsiteY81" fmla="*/ 265024 h 377092"/>
                <a:gd name="connsiteX82" fmla="*/ 204838 w 366379"/>
                <a:gd name="connsiteY82" fmla="*/ 230358 h 377092"/>
                <a:gd name="connsiteX83" fmla="*/ 170172 w 366379"/>
                <a:gd name="connsiteY83" fmla="*/ 230358 h 377092"/>
                <a:gd name="connsiteX84" fmla="*/ 170172 w 366379"/>
                <a:gd name="connsiteY84" fmla="*/ 246428 h 377092"/>
                <a:gd name="connsiteX85" fmla="*/ 160207 w 366379"/>
                <a:gd name="connsiteY85" fmla="*/ 246428 h 377092"/>
                <a:gd name="connsiteX86" fmla="*/ 160207 w 366379"/>
                <a:gd name="connsiteY86" fmla="*/ 179271 h 377092"/>
                <a:gd name="connsiteX87" fmla="*/ 257890 w 366379"/>
                <a:gd name="connsiteY87" fmla="*/ 179271 h 377092"/>
                <a:gd name="connsiteX88" fmla="*/ 257890 w 366379"/>
                <a:gd name="connsiteY88" fmla="*/ 318497 h 377092"/>
                <a:gd name="connsiteX89" fmla="*/ 265890 w 366379"/>
                <a:gd name="connsiteY89" fmla="*/ 318497 h 377092"/>
                <a:gd name="connsiteX90" fmla="*/ 265890 w 366379"/>
                <a:gd name="connsiteY90" fmla="*/ 171271 h 377092"/>
                <a:gd name="connsiteX91" fmla="*/ 152208 w 366379"/>
                <a:gd name="connsiteY91" fmla="*/ 171271 h 377092"/>
                <a:gd name="connsiteX92" fmla="*/ 152208 w 366379"/>
                <a:gd name="connsiteY92" fmla="*/ 246428 h 377092"/>
                <a:gd name="connsiteX93" fmla="*/ 139436 w 366379"/>
                <a:gd name="connsiteY93" fmla="*/ 246428 h 377092"/>
                <a:gd name="connsiteX94" fmla="*/ 139436 w 366379"/>
                <a:gd name="connsiteY94" fmla="*/ 120465 h 377092"/>
                <a:gd name="connsiteX95" fmla="*/ 246452 w 366379"/>
                <a:gd name="connsiteY95" fmla="*/ 36537 h 377092"/>
                <a:gd name="connsiteX96" fmla="*/ 246452 w 366379"/>
                <a:gd name="connsiteY96" fmla="*/ 93869 h 377092"/>
                <a:gd name="connsiteX97" fmla="*/ 223785 w 366379"/>
                <a:gd name="connsiteY97" fmla="*/ 93869 h 377092"/>
                <a:gd name="connsiteX98" fmla="*/ 219785 w 366379"/>
                <a:gd name="connsiteY98" fmla="*/ 97869 h 377092"/>
                <a:gd name="connsiteX99" fmla="*/ 219785 w 366379"/>
                <a:gd name="connsiteY99" fmla="*/ 129097 h 377092"/>
                <a:gd name="connsiteX100" fmla="*/ 223785 w 366379"/>
                <a:gd name="connsiteY100" fmla="*/ 133097 h 377092"/>
                <a:gd name="connsiteX101" fmla="*/ 277118 w 366379"/>
                <a:gd name="connsiteY101" fmla="*/ 133097 h 377092"/>
                <a:gd name="connsiteX102" fmla="*/ 281118 w 366379"/>
                <a:gd name="connsiteY102" fmla="*/ 129097 h 377092"/>
                <a:gd name="connsiteX103" fmla="*/ 281118 w 366379"/>
                <a:gd name="connsiteY103" fmla="*/ 97869 h 377092"/>
                <a:gd name="connsiteX104" fmla="*/ 277118 w 366379"/>
                <a:gd name="connsiteY104" fmla="*/ 93869 h 377092"/>
                <a:gd name="connsiteX105" fmla="*/ 131506 w 366379"/>
                <a:gd name="connsiteY105" fmla="*/ 246217 h 377092"/>
                <a:gd name="connsiteX106" fmla="*/ 105261 w 366379"/>
                <a:gd name="connsiteY106" fmla="*/ 246217 h 377092"/>
                <a:gd name="connsiteX107" fmla="*/ 105261 w 366379"/>
                <a:gd name="connsiteY107" fmla="*/ 122290 h 377092"/>
                <a:gd name="connsiteX108" fmla="*/ 131506 w 366379"/>
                <a:gd name="connsiteY108" fmla="*/ 122290 h 377092"/>
                <a:gd name="connsiteX109" fmla="*/ 131506 w 366379"/>
                <a:gd name="connsiteY109" fmla="*/ 246217 h 377092"/>
                <a:gd name="connsiteX110" fmla="*/ 131506 w 366379"/>
                <a:gd name="connsiteY110" fmla="*/ 114290 h 377092"/>
                <a:gd name="connsiteX111" fmla="*/ 89332 w 366379"/>
                <a:gd name="connsiteY111" fmla="*/ 114290 h 377092"/>
                <a:gd name="connsiteX112" fmla="*/ 89332 w 366379"/>
                <a:gd name="connsiteY112" fmla="*/ 77027 h 377092"/>
                <a:gd name="connsiteX113" fmla="*/ 131506 w 366379"/>
                <a:gd name="connsiteY113" fmla="*/ 77027 h 377092"/>
                <a:gd name="connsiteX114" fmla="*/ 131506 w 366379"/>
                <a:gd name="connsiteY114" fmla="*/ 114290 h 377092"/>
                <a:gd name="connsiteX115" fmla="*/ 178172 w 366379"/>
                <a:gd name="connsiteY115" fmla="*/ 321865 h 377092"/>
                <a:gd name="connsiteX116" fmla="*/ 196909 w 366379"/>
                <a:gd name="connsiteY116" fmla="*/ 321865 h 377092"/>
                <a:gd name="connsiteX117" fmla="*/ 196909 w 366379"/>
                <a:gd name="connsiteY117" fmla="*/ 340602 h 377092"/>
                <a:gd name="connsiteX118" fmla="*/ 178172 w 366379"/>
                <a:gd name="connsiteY118" fmla="*/ 340602 h 377092"/>
                <a:gd name="connsiteX119" fmla="*/ 178172 w 366379"/>
                <a:gd name="connsiteY119" fmla="*/ 321865 h 377092"/>
                <a:gd name="connsiteX120" fmla="*/ 178172 w 366379"/>
                <a:gd name="connsiteY120" fmla="*/ 279971 h 377092"/>
                <a:gd name="connsiteX121" fmla="*/ 196909 w 366379"/>
                <a:gd name="connsiteY121" fmla="*/ 279971 h 377092"/>
                <a:gd name="connsiteX122" fmla="*/ 196909 w 366379"/>
                <a:gd name="connsiteY122" fmla="*/ 298708 h 377092"/>
                <a:gd name="connsiteX123" fmla="*/ 178172 w 366379"/>
                <a:gd name="connsiteY123" fmla="*/ 298708 h 377092"/>
                <a:gd name="connsiteX124" fmla="*/ 178172 w 366379"/>
                <a:gd name="connsiteY124" fmla="*/ 279971 h 377092"/>
                <a:gd name="connsiteX125" fmla="*/ 178172 w 366379"/>
                <a:gd name="connsiteY125" fmla="*/ 238077 h 377092"/>
                <a:gd name="connsiteX126" fmla="*/ 196909 w 366379"/>
                <a:gd name="connsiteY126" fmla="*/ 238077 h 377092"/>
                <a:gd name="connsiteX127" fmla="*/ 196909 w 366379"/>
                <a:gd name="connsiteY127" fmla="*/ 256814 h 377092"/>
                <a:gd name="connsiteX128" fmla="*/ 178172 w 366379"/>
                <a:gd name="connsiteY128" fmla="*/ 256814 h 377092"/>
                <a:gd name="connsiteX129" fmla="*/ 178172 w 366379"/>
                <a:gd name="connsiteY129" fmla="*/ 238077 h 377092"/>
                <a:gd name="connsiteX130" fmla="*/ 139506 w 366379"/>
                <a:gd name="connsiteY130" fmla="*/ 110009 h 377092"/>
                <a:gd name="connsiteX131" fmla="*/ 139506 w 366379"/>
                <a:gd name="connsiteY131" fmla="*/ 75133 h 377092"/>
                <a:gd name="connsiteX132" fmla="*/ 243013 w 366379"/>
                <a:gd name="connsiteY132" fmla="*/ 9099 h 377092"/>
                <a:gd name="connsiteX133" fmla="*/ 253188 w 366379"/>
                <a:gd name="connsiteY133" fmla="*/ 20888 h 377092"/>
                <a:gd name="connsiteX134" fmla="*/ 139576 w 366379"/>
                <a:gd name="connsiteY134" fmla="*/ 110009 h 377092"/>
                <a:gd name="connsiteX135" fmla="*/ 273188 w 366379"/>
                <a:gd name="connsiteY135" fmla="*/ 124746 h 377092"/>
                <a:gd name="connsiteX136" fmla="*/ 227855 w 366379"/>
                <a:gd name="connsiteY136" fmla="*/ 124746 h 377092"/>
                <a:gd name="connsiteX137" fmla="*/ 227855 w 366379"/>
                <a:gd name="connsiteY137" fmla="*/ 101518 h 377092"/>
                <a:gd name="connsiteX138" fmla="*/ 273188 w 366379"/>
                <a:gd name="connsiteY138" fmla="*/ 101518 h 377092"/>
                <a:gd name="connsiteX139" fmla="*/ 273188 w 366379"/>
                <a:gd name="connsiteY139" fmla="*/ 124746 h 377092"/>
                <a:gd name="connsiteX140" fmla="*/ 213610 w 366379"/>
                <a:gd name="connsiteY140" fmla="*/ 264743 h 377092"/>
                <a:gd name="connsiteX141" fmla="*/ 248276 w 366379"/>
                <a:gd name="connsiteY141" fmla="*/ 264743 h 377092"/>
                <a:gd name="connsiteX142" fmla="*/ 248276 w 366379"/>
                <a:gd name="connsiteY142" fmla="*/ 230077 h 377092"/>
                <a:gd name="connsiteX143" fmla="*/ 213610 w 366379"/>
                <a:gd name="connsiteY143" fmla="*/ 230077 h 377092"/>
                <a:gd name="connsiteX144" fmla="*/ 213610 w 366379"/>
                <a:gd name="connsiteY144" fmla="*/ 264743 h 377092"/>
                <a:gd name="connsiteX145" fmla="*/ 221610 w 366379"/>
                <a:gd name="connsiteY145" fmla="*/ 238007 h 377092"/>
                <a:gd name="connsiteX146" fmla="*/ 240347 w 366379"/>
                <a:gd name="connsiteY146" fmla="*/ 238007 h 377092"/>
                <a:gd name="connsiteX147" fmla="*/ 240347 w 366379"/>
                <a:gd name="connsiteY147" fmla="*/ 256743 h 377092"/>
                <a:gd name="connsiteX148" fmla="*/ 221610 w 366379"/>
                <a:gd name="connsiteY148" fmla="*/ 256743 h 377092"/>
                <a:gd name="connsiteX149" fmla="*/ 221610 w 366379"/>
                <a:gd name="connsiteY149" fmla="*/ 238007 h 377092"/>
                <a:gd name="connsiteX150" fmla="*/ 213610 w 366379"/>
                <a:gd name="connsiteY150" fmla="*/ 222849 h 377092"/>
                <a:gd name="connsiteX151" fmla="*/ 248276 w 366379"/>
                <a:gd name="connsiteY151" fmla="*/ 222849 h 377092"/>
                <a:gd name="connsiteX152" fmla="*/ 248276 w 366379"/>
                <a:gd name="connsiteY152" fmla="*/ 188183 h 377092"/>
                <a:gd name="connsiteX153" fmla="*/ 213610 w 366379"/>
                <a:gd name="connsiteY153" fmla="*/ 188183 h 377092"/>
                <a:gd name="connsiteX154" fmla="*/ 213610 w 366379"/>
                <a:gd name="connsiteY154" fmla="*/ 222849 h 377092"/>
                <a:gd name="connsiteX155" fmla="*/ 221610 w 366379"/>
                <a:gd name="connsiteY155" fmla="*/ 196113 h 377092"/>
                <a:gd name="connsiteX156" fmla="*/ 240347 w 366379"/>
                <a:gd name="connsiteY156" fmla="*/ 196113 h 377092"/>
                <a:gd name="connsiteX157" fmla="*/ 240347 w 366379"/>
                <a:gd name="connsiteY157" fmla="*/ 214850 h 377092"/>
                <a:gd name="connsiteX158" fmla="*/ 221610 w 366379"/>
                <a:gd name="connsiteY158" fmla="*/ 214850 h 377092"/>
                <a:gd name="connsiteX159" fmla="*/ 221610 w 366379"/>
                <a:gd name="connsiteY159" fmla="*/ 196113 h 377092"/>
                <a:gd name="connsiteX160" fmla="*/ 308836 w 366379"/>
                <a:gd name="connsiteY160" fmla="*/ 251691 h 377092"/>
                <a:gd name="connsiteX161" fmla="*/ 333046 w 366379"/>
                <a:gd name="connsiteY161" fmla="*/ 251691 h 377092"/>
                <a:gd name="connsiteX162" fmla="*/ 333046 w 366379"/>
                <a:gd name="connsiteY162" fmla="*/ 277024 h 377092"/>
                <a:gd name="connsiteX163" fmla="*/ 341046 w 366379"/>
                <a:gd name="connsiteY163" fmla="*/ 277024 h 377092"/>
                <a:gd name="connsiteX164" fmla="*/ 341046 w 366379"/>
                <a:gd name="connsiteY164" fmla="*/ 243691 h 377092"/>
                <a:gd name="connsiteX165" fmla="*/ 308906 w 366379"/>
                <a:gd name="connsiteY165" fmla="*/ 243691 h 377092"/>
                <a:gd name="connsiteX166" fmla="*/ 308906 w 366379"/>
                <a:gd name="connsiteY166" fmla="*/ 251691 h 377092"/>
                <a:gd name="connsiteX167" fmla="*/ 308836 w 366379"/>
                <a:gd name="connsiteY167" fmla="*/ 202359 h 377092"/>
                <a:gd name="connsiteX168" fmla="*/ 333046 w 366379"/>
                <a:gd name="connsiteY168" fmla="*/ 202359 h 377092"/>
                <a:gd name="connsiteX169" fmla="*/ 333046 w 366379"/>
                <a:gd name="connsiteY169" fmla="*/ 223762 h 377092"/>
                <a:gd name="connsiteX170" fmla="*/ 308836 w 366379"/>
                <a:gd name="connsiteY170" fmla="*/ 223762 h 377092"/>
                <a:gd name="connsiteX171" fmla="*/ 308836 w 366379"/>
                <a:gd name="connsiteY171" fmla="*/ 231762 h 377092"/>
                <a:gd name="connsiteX172" fmla="*/ 340976 w 366379"/>
                <a:gd name="connsiteY172" fmla="*/ 231762 h 377092"/>
                <a:gd name="connsiteX173" fmla="*/ 340976 w 366379"/>
                <a:gd name="connsiteY173" fmla="*/ 194429 h 377092"/>
                <a:gd name="connsiteX174" fmla="*/ 308836 w 366379"/>
                <a:gd name="connsiteY174" fmla="*/ 194429 h 377092"/>
                <a:gd name="connsiteX175" fmla="*/ 308836 w 366379"/>
                <a:gd name="connsiteY175" fmla="*/ 202429 h 377092"/>
                <a:gd name="connsiteX176" fmla="*/ 213610 w 366379"/>
                <a:gd name="connsiteY176" fmla="*/ 306497 h 377092"/>
                <a:gd name="connsiteX177" fmla="*/ 248276 w 366379"/>
                <a:gd name="connsiteY177" fmla="*/ 306497 h 377092"/>
                <a:gd name="connsiteX178" fmla="*/ 248276 w 366379"/>
                <a:gd name="connsiteY178" fmla="*/ 271831 h 377092"/>
                <a:gd name="connsiteX179" fmla="*/ 213610 w 366379"/>
                <a:gd name="connsiteY179" fmla="*/ 271831 h 377092"/>
                <a:gd name="connsiteX180" fmla="*/ 213610 w 366379"/>
                <a:gd name="connsiteY180" fmla="*/ 306497 h 377092"/>
                <a:gd name="connsiteX181" fmla="*/ 221610 w 366379"/>
                <a:gd name="connsiteY181" fmla="*/ 279761 h 377092"/>
                <a:gd name="connsiteX182" fmla="*/ 240347 w 366379"/>
                <a:gd name="connsiteY182" fmla="*/ 279761 h 377092"/>
                <a:gd name="connsiteX183" fmla="*/ 240347 w 366379"/>
                <a:gd name="connsiteY183" fmla="*/ 298497 h 377092"/>
                <a:gd name="connsiteX184" fmla="*/ 221610 w 366379"/>
                <a:gd name="connsiteY184" fmla="*/ 298497 h 377092"/>
                <a:gd name="connsiteX185" fmla="*/ 221610 w 366379"/>
                <a:gd name="connsiteY185" fmla="*/ 279761 h 377092"/>
                <a:gd name="connsiteX186" fmla="*/ 213610 w 366379"/>
                <a:gd name="connsiteY186" fmla="*/ 348321 h 377092"/>
                <a:gd name="connsiteX187" fmla="*/ 248276 w 366379"/>
                <a:gd name="connsiteY187" fmla="*/ 348321 h 377092"/>
                <a:gd name="connsiteX188" fmla="*/ 248276 w 366379"/>
                <a:gd name="connsiteY188" fmla="*/ 313655 h 377092"/>
                <a:gd name="connsiteX189" fmla="*/ 213610 w 366379"/>
                <a:gd name="connsiteY189" fmla="*/ 313655 h 377092"/>
                <a:gd name="connsiteX190" fmla="*/ 213610 w 366379"/>
                <a:gd name="connsiteY190" fmla="*/ 348321 h 377092"/>
                <a:gd name="connsiteX191" fmla="*/ 221610 w 366379"/>
                <a:gd name="connsiteY191" fmla="*/ 321584 h 377092"/>
                <a:gd name="connsiteX192" fmla="*/ 240347 w 366379"/>
                <a:gd name="connsiteY192" fmla="*/ 321584 h 377092"/>
                <a:gd name="connsiteX193" fmla="*/ 240347 w 366379"/>
                <a:gd name="connsiteY193" fmla="*/ 340321 h 377092"/>
                <a:gd name="connsiteX194" fmla="*/ 221610 w 366379"/>
                <a:gd name="connsiteY194" fmla="*/ 340321 h 377092"/>
                <a:gd name="connsiteX195" fmla="*/ 221610 w 366379"/>
                <a:gd name="connsiteY195" fmla="*/ 321584 h 377092"/>
                <a:gd name="connsiteX196" fmla="*/ 348765 w 366379"/>
                <a:gd name="connsiteY196" fmla="*/ 173096 h 377092"/>
                <a:gd name="connsiteX197" fmla="*/ 348765 w 366379"/>
                <a:gd name="connsiteY197" fmla="*/ 128956 h 377092"/>
                <a:gd name="connsiteX198" fmla="*/ 362309 w 366379"/>
                <a:gd name="connsiteY198" fmla="*/ 128956 h 377092"/>
                <a:gd name="connsiteX199" fmla="*/ 366309 w 366379"/>
                <a:gd name="connsiteY199" fmla="*/ 124956 h 377092"/>
                <a:gd name="connsiteX200" fmla="*/ 362309 w 366379"/>
                <a:gd name="connsiteY200" fmla="*/ 120956 h 377092"/>
                <a:gd name="connsiteX201" fmla="*/ 348765 w 366379"/>
                <a:gd name="connsiteY201" fmla="*/ 120956 h 377092"/>
                <a:gd name="connsiteX202" fmla="*/ 348765 w 366379"/>
                <a:gd name="connsiteY202" fmla="*/ 106992 h 377092"/>
                <a:gd name="connsiteX203" fmla="*/ 344765 w 366379"/>
                <a:gd name="connsiteY203" fmla="*/ 102992 h 377092"/>
                <a:gd name="connsiteX204" fmla="*/ 340766 w 366379"/>
                <a:gd name="connsiteY204" fmla="*/ 106992 h 377092"/>
                <a:gd name="connsiteX205" fmla="*/ 340766 w 366379"/>
                <a:gd name="connsiteY205" fmla="*/ 120956 h 377092"/>
                <a:gd name="connsiteX206" fmla="*/ 311714 w 366379"/>
                <a:gd name="connsiteY206" fmla="*/ 120956 h 377092"/>
                <a:gd name="connsiteX207" fmla="*/ 307714 w 366379"/>
                <a:gd name="connsiteY207" fmla="*/ 124956 h 377092"/>
                <a:gd name="connsiteX208" fmla="*/ 311714 w 366379"/>
                <a:gd name="connsiteY208" fmla="*/ 128956 h 377092"/>
                <a:gd name="connsiteX209" fmla="*/ 340766 w 366379"/>
                <a:gd name="connsiteY209" fmla="*/ 128956 h 377092"/>
                <a:gd name="connsiteX210" fmla="*/ 340766 w 366379"/>
                <a:gd name="connsiteY210" fmla="*/ 173096 h 377092"/>
                <a:gd name="connsiteX211" fmla="*/ 283714 w 366379"/>
                <a:gd name="connsiteY211" fmla="*/ 173096 h 377092"/>
                <a:gd name="connsiteX212" fmla="*/ 283714 w 366379"/>
                <a:gd name="connsiteY212" fmla="*/ 341444 h 377092"/>
                <a:gd name="connsiteX213" fmla="*/ 291714 w 366379"/>
                <a:gd name="connsiteY213" fmla="*/ 341444 h 377092"/>
                <a:gd name="connsiteX214" fmla="*/ 291714 w 366379"/>
                <a:gd name="connsiteY214" fmla="*/ 181026 h 377092"/>
                <a:gd name="connsiteX215" fmla="*/ 366379 w 366379"/>
                <a:gd name="connsiteY215" fmla="*/ 181026 h 377092"/>
                <a:gd name="connsiteX216" fmla="*/ 366379 w 366379"/>
                <a:gd name="connsiteY216" fmla="*/ 173026 h 377092"/>
                <a:gd name="connsiteX217" fmla="*/ 348765 w 366379"/>
                <a:gd name="connsiteY217" fmla="*/ 173026 h 37709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 ang="0">
                  <a:pos x="connsiteX29" y="connsiteY29"/>
                </a:cxn>
                <a:cxn ang="0">
                  <a:pos x="connsiteX30" y="connsiteY30"/>
                </a:cxn>
                <a:cxn ang="0">
                  <a:pos x="connsiteX31" y="connsiteY31"/>
                </a:cxn>
                <a:cxn ang="0">
                  <a:pos x="connsiteX32" y="connsiteY32"/>
                </a:cxn>
                <a:cxn ang="0">
                  <a:pos x="connsiteX33" y="connsiteY33"/>
                </a:cxn>
                <a:cxn ang="0">
                  <a:pos x="connsiteX34" y="connsiteY34"/>
                </a:cxn>
                <a:cxn ang="0">
                  <a:pos x="connsiteX35" y="connsiteY35"/>
                </a:cxn>
                <a:cxn ang="0">
                  <a:pos x="connsiteX36" y="connsiteY36"/>
                </a:cxn>
                <a:cxn ang="0">
                  <a:pos x="connsiteX37" y="connsiteY37"/>
                </a:cxn>
                <a:cxn ang="0">
                  <a:pos x="connsiteX38" y="connsiteY38"/>
                </a:cxn>
                <a:cxn ang="0">
                  <a:pos x="connsiteX39" y="connsiteY39"/>
                </a:cxn>
                <a:cxn ang="0">
                  <a:pos x="connsiteX40" y="connsiteY40"/>
                </a:cxn>
                <a:cxn ang="0">
                  <a:pos x="connsiteX41" y="connsiteY41"/>
                </a:cxn>
                <a:cxn ang="0">
                  <a:pos x="connsiteX42" y="connsiteY42"/>
                </a:cxn>
                <a:cxn ang="0">
                  <a:pos x="connsiteX43" y="connsiteY43"/>
                </a:cxn>
                <a:cxn ang="0">
                  <a:pos x="connsiteX44" y="connsiteY44"/>
                </a:cxn>
                <a:cxn ang="0">
                  <a:pos x="connsiteX45" y="connsiteY45"/>
                </a:cxn>
                <a:cxn ang="0">
                  <a:pos x="connsiteX46" y="connsiteY46"/>
                </a:cxn>
                <a:cxn ang="0">
                  <a:pos x="connsiteX47" y="connsiteY47"/>
                </a:cxn>
                <a:cxn ang="0">
                  <a:pos x="connsiteX48" y="connsiteY48"/>
                </a:cxn>
                <a:cxn ang="0">
                  <a:pos x="connsiteX49" y="connsiteY49"/>
                </a:cxn>
                <a:cxn ang="0">
                  <a:pos x="connsiteX50" y="connsiteY50"/>
                </a:cxn>
                <a:cxn ang="0">
                  <a:pos x="connsiteX51" y="connsiteY51"/>
                </a:cxn>
                <a:cxn ang="0">
                  <a:pos x="connsiteX52" y="connsiteY52"/>
                </a:cxn>
                <a:cxn ang="0">
                  <a:pos x="connsiteX53" y="connsiteY53"/>
                </a:cxn>
                <a:cxn ang="0">
                  <a:pos x="connsiteX54" y="connsiteY54"/>
                </a:cxn>
                <a:cxn ang="0">
                  <a:pos x="connsiteX55" y="connsiteY55"/>
                </a:cxn>
                <a:cxn ang="0">
                  <a:pos x="connsiteX56" y="connsiteY56"/>
                </a:cxn>
                <a:cxn ang="0">
                  <a:pos x="connsiteX57" y="connsiteY57"/>
                </a:cxn>
                <a:cxn ang="0">
                  <a:pos x="connsiteX58" y="connsiteY58"/>
                </a:cxn>
                <a:cxn ang="0">
                  <a:pos x="connsiteX59" y="connsiteY59"/>
                </a:cxn>
                <a:cxn ang="0">
                  <a:pos x="connsiteX60" y="connsiteY60"/>
                </a:cxn>
                <a:cxn ang="0">
                  <a:pos x="connsiteX61" y="connsiteY61"/>
                </a:cxn>
                <a:cxn ang="0">
                  <a:pos x="connsiteX62" y="connsiteY62"/>
                </a:cxn>
                <a:cxn ang="0">
                  <a:pos x="connsiteX63" y="connsiteY63"/>
                </a:cxn>
                <a:cxn ang="0">
                  <a:pos x="connsiteX64" y="connsiteY64"/>
                </a:cxn>
                <a:cxn ang="0">
                  <a:pos x="connsiteX65" y="connsiteY65"/>
                </a:cxn>
                <a:cxn ang="0">
                  <a:pos x="connsiteX66" y="connsiteY66"/>
                </a:cxn>
                <a:cxn ang="0">
                  <a:pos x="connsiteX67" y="connsiteY67"/>
                </a:cxn>
                <a:cxn ang="0">
                  <a:pos x="connsiteX68" y="connsiteY68"/>
                </a:cxn>
                <a:cxn ang="0">
                  <a:pos x="connsiteX69" y="connsiteY69"/>
                </a:cxn>
                <a:cxn ang="0">
                  <a:pos x="connsiteX70" y="connsiteY70"/>
                </a:cxn>
                <a:cxn ang="0">
                  <a:pos x="connsiteX71" y="connsiteY71"/>
                </a:cxn>
                <a:cxn ang="0">
                  <a:pos x="connsiteX72" y="connsiteY72"/>
                </a:cxn>
                <a:cxn ang="0">
                  <a:pos x="connsiteX73" y="connsiteY73"/>
                </a:cxn>
                <a:cxn ang="0">
                  <a:pos x="connsiteX74" y="connsiteY74"/>
                </a:cxn>
                <a:cxn ang="0">
                  <a:pos x="connsiteX75" y="connsiteY75"/>
                </a:cxn>
                <a:cxn ang="0">
                  <a:pos x="connsiteX76" y="connsiteY76"/>
                </a:cxn>
                <a:cxn ang="0">
                  <a:pos x="connsiteX77" y="connsiteY77"/>
                </a:cxn>
                <a:cxn ang="0">
                  <a:pos x="connsiteX78" y="connsiteY78"/>
                </a:cxn>
                <a:cxn ang="0">
                  <a:pos x="connsiteX79" y="connsiteY79"/>
                </a:cxn>
                <a:cxn ang="0">
                  <a:pos x="connsiteX80" y="connsiteY80"/>
                </a:cxn>
                <a:cxn ang="0">
                  <a:pos x="connsiteX81" y="connsiteY81"/>
                </a:cxn>
                <a:cxn ang="0">
                  <a:pos x="connsiteX82" y="connsiteY82"/>
                </a:cxn>
                <a:cxn ang="0">
                  <a:pos x="connsiteX83" y="connsiteY83"/>
                </a:cxn>
                <a:cxn ang="0">
                  <a:pos x="connsiteX84" y="connsiteY84"/>
                </a:cxn>
                <a:cxn ang="0">
                  <a:pos x="connsiteX85" y="connsiteY85"/>
                </a:cxn>
                <a:cxn ang="0">
                  <a:pos x="connsiteX86" y="connsiteY86"/>
                </a:cxn>
                <a:cxn ang="0">
                  <a:pos x="connsiteX87" y="connsiteY87"/>
                </a:cxn>
                <a:cxn ang="0">
                  <a:pos x="connsiteX88" y="connsiteY88"/>
                </a:cxn>
                <a:cxn ang="0">
                  <a:pos x="connsiteX89" y="connsiteY89"/>
                </a:cxn>
                <a:cxn ang="0">
                  <a:pos x="connsiteX90" y="connsiteY90"/>
                </a:cxn>
                <a:cxn ang="0">
                  <a:pos x="connsiteX91" y="connsiteY91"/>
                </a:cxn>
                <a:cxn ang="0">
                  <a:pos x="connsiteX92" y="connsiteY92"/>
                </a:cxn>
                <a:cxn ang="0">
                  <a:pos x="connsiteX93" y="connsiteY93"/>
                </a:cxn>
                <a:cxn ang="0">
                  <a:pos x="connsiteX94" y="connsiteY94"/>
                </a:cxn>
                <a:cxn ang="0">
                  <a:pos x="connsiteX95" y="connsiteY95"/>
                </a:cxn>
                <a:cxn ang="0">
                  <a:pos x="connsiteX96" y="connsiteY96"/>
                </a:cxn>
                <a:cxn ang="0">
                  <a:pos x="connsiteX97" y="connsiteY97"/>
                </a:cxn>
                <a:cxn ang="0">
                  <a:pos x="connsiteX98" y="connsiteY98"/>
                </a:cxn>
                <a:cxn ang="0">
                  <a:pos x="connsiteX99" y="connsiteY99"/>
                </a:cxn>
                <a:cxn ang="0">
                  <a:pos x="connsiteX100" y="connsiteY100"/>
                </a:cxn>
                <a:cxn ang="0">
                  <a:pos x="connsiteX101" y="connsiteY101"/>
                </a:cxn>
                <a:cxn ang="0">
                  <a:pos x="connsiteX102" y="connsiteY102"/>
                </a:cxn>
                <a:cxn ang="0">
                  <a:pos x="connsiteX103" y="connsiteY103"/>
                </a:cxn>
                <a:cxn ang="0">
                  <a:pos x="connsiteX104" y="connsiteY104"/>
                </a:cxn>
                <a:cxn ang="0">
                  <a:pos x="connsiteX105" y="connsiteY105"/>
                </a:cxn>
                <a:cxn ang="0">
                  <a:pos x="connsiteX106" y="connsiteY106"/>
                </a:cxn>
                <a:cxn ang="0">
                  <a:pos x="connsiteX107" y="connsiteY107"/>
                </a:cxn>
                <a:cxn ang="0">
                  <a:pos x="connsiteX108" y="connsiteY108"/>
                </a:cxn>
                <a:cxn ang="0">
                  <a:pos x="connsiteX109" y="connsiteY109"/>
                </a:cxn>
                <a:cxn ang="0">
                  <a:pos x="connsiteX110" y="connsiteY110"/>
                </a:cxn>
                <a:cxn ang="0">
                  <a:pos x="connsiteX111" y="connsiteY111"/>
                </a:cxn>
                <a:cxn ang="0">
                  <a:pos x="connsiteX112" y="connsiteY112"/>
                </a:cxn>
                <a:cxn ang="0">
                  <a:pos x="connsiteX113" y="connsiteY113"/>
                </a:cxn>
                <a:cxn ang="0">
                  <a:pos x="connsiteX114" y="connsiteY114"/>
                </a:cxn>
                <a:cxn ang="0">
                  <a:pos x="connsiteX115" y="connsiteY115"/>
                </a:cxn>
                <a:cxn ang="0">
                  <a:pos x="connsiteX116" y="connsiteY116"/>
                </a:cxn>
                <a:cxn ang="0">
                  <a:pos x="connsiteX117" y="connsiteY117"/>
                </a:cxn>
                <a:cxn ang="0">
                  <a:pos x="connsiteX118" y="connsiteY118"/>
                </a:cxn>
                <a:cxn ang="0">
                  <a:pos x="connsiteX119" y="connsiteY119"/>
                </a:cxn>
                <a:cxn ang="0">
                  <a:pos x="connsiteX120" y="connsiteY120"/>
                </a:cxn>
                <a:cxn ang="0">
                  <a:pos x="connsiteX121" y="connsiteY121"/>
                </a:cxn>
                <a:cxn ang="0">
                  <a:pos x="connsiteX122" y="connsiteY122"/>
                </a:cxn>
                <a:cxn ang="0">
                  <a:pos x="connsiteX123" y="connsiteY123"/>
                </a:cxn>
                <a:cxn ang="0">
                  <a:pos x="connsiteX124" y="connsiteY124"/>
                </a:cxn>
                <a:cxn ang="0">
                  <a:pos x="connsiteX125" y="connsiteY125"/>
                </a:cxn>
                <a:cxn ang="0">
                  <a:pos x="connsiteX126" y="connsiteY126"/>
                </a:cxn>
                <a:cxn ang="0">
                  <a:pos x="connsiteX127" y="connsiteY127"/>
                </a:cxn>
                <a:cxn ang="0">
                  <a:pos x="connsiteX128" y="connsiteY128"/>
                </a:cxn>
                <a:cxn ang="0">
                  <a:pos x="connsiteX129" y="connsiteY129"/>
                </a:cxn>
                <a:cxn ang="0">
                  <a:pos x="connsiteX130" y="connsiteY130"/>
                </a:cxn>
                <a:cxn ang="0">
                  <a:pos x="connsiteX131" y="connsiteY131"/>
                </a:cxn>
                <a:cxn ang="0">
                  <a:pos x="connsiteX132" y="connsiteY132"/>
                </a:cxn>
                <a:cxn ang="0">
                  <a:pos x="connsiteX133" y="connsiteY133"/>
                </a:cxn>
                <a:cxn ang="0">
                  <a:pos x="connsiteX134" y="connsiteY134"/>
                </a:cxn>
                <a:cxn ang="0">
                  <a:pos x="connsiteX135" y="connsiteY135"/>
                </a:cxn>
                <a:cxn ang="0">
                  <a:pos x="connsiteX136" y="connsiteY136"/>
                </a:cxn>
                <a:cxn ang="0">
                  <a:pos x="connsiteX137" y="connsiteY137"/>
                </a:cxn>
                <a:cxn ang="0">
                  <a:pos x="connsiteX138" y="connsiteY138"/>
                </a:cxn>
                <a:cxn ang="0">
                  <a:pos x="connsiteX139" y="connsiteY139"/>
                </a:cxn>
                <a:cxn ang="0">
                  <a:pos x="connsiteX140" y="connsiteY140"/>
                </a:cxn>
                <a:cxn ang="0">
                  <a:pos x="connsiteX141" y="connsiteY141"/>
                </a:cxn>
                <a:cxn ang="0">
                  <a:pos x="connsiteX142" y="connsiteY142"/>
                </a:cxn>
                <a:cxn ang="0">
                  <a:pos x="connsiteX143" y="connsiteY143"/>
                </a:cxn>
                <a:cxn ang="0">
                  <a:pos x="connsiteX144" y="connsiteY144"/>
                </a:cxn>
                <a:cxn ang="0">
                  <a:pos x="connsiteX145" y="connsiteY145"/>
                </a:cxn>
                <a:cxn ang="0">
                  <a:pos x="connsiteX146" y="connsiteY146"/>
                </a:cxn>
                <a:cxn ang="0">
                  <a:pos x="connsiteX147" y="connsiteY147"/>
                </a:cxn>
                <a:cxn ang="0">
                  <a:pos x="connsiteX148" y="connsiteY148"/>
                </a:cxn>
                <a:cxn ang="0">
                  <a:pos x="connsiteX149" y="connsiteY149"/>
                </a:cxn>
                <a:cxn ang="0">
                  <a:pos x="connsiteX150" y="connsiteY150"/>
                </a:cxn>
                <a:cxn ang="0">
                  <a:pos x="connsiteX151" y="connsiteY151"/>
                </a:cxn>
                <a:cxn ang="0">
                  <a:pos x="connsiteX152" y="connsiteY152"/>
                </a:cxn>
                <a:cxn ang="0">
                  <a:pos x="connsiteX153" y="connsiteY153"/>
                </a:cxn>
                <a:cxn ang="0">
                  <a:pos x="connsiteX154" y="connsiteY154"/>
                </a:cxn>
                <a:cxn ang="0">
                  <a:pos x="connsiteX155" y="connsiteY155"/>
                </a:cxn>
                <a:cxn ang="0">
                  <a:pos x="connsiteX156" y="connsiteY156"/>
                </a:cxn>
                <a:cxn ang="0">
                  <a:pos x="connsiteX157" y="connsiteY157"/>
                </a:cxn>
                <a:cxn ang="0">
                  <a:pos x="connsiteX158" y="connsiteY158"/>
                </a:cxn>
                <a:cxn ang="0">
                  <a:pos x="connsiteX159" y="connsiteY159"/>
                </a:cxn>
                <a:cxn ang="0">
                  <a:pos x="connsiteX160" y="connsiteY160"/>
                </a:cxn>
                <a:cxn ang="0">
                  <a:pos x="connsiteX161" y="connsiteY161"/>
                </a:cxn>
                <a:cxn ang="0">
                  <a:pos x="connsiteX162" y="connsiteY162"/>
                </a:cxn>
                <a:cxn ang="0">
                  <a:pos x="connsiteX163" y="connsiteY163"/>
                </a:cxn>
                <a:cxn ang="0">
                  <a:pos x="connsiteX164" y="connsiteY164"/>
                </a:cxn>
                <a:cxn ang="0">
                  <a:pos x="connsiteX165" y="connsiteY165"/>
                </a:cxn>
                <a:cxn ang="0">
                  <a:pos x="connsiteX166" y="connsiteY166"/>
                </a:cxn>
                <a:cxn ang="0">
                  <a:pos x="connsiteX167" y="connsiteY167"/>
                </a:cxn>
                <a:cxn ang="0">
                  <a:pos x="connsiteX168" y="connsiteY168"/>
                </a:cxn>
                <a:cxn ang="0">
                  <a:pos x="connsiteX169" y="connsiteY169"/>
                </a:cxn>
                <a:cxn ang="0">
                  <a:pos x="connsiteX170" y="connsiteY170"/>
                </a:cxn>
                <a:cxn ang="0">
                  <a:pos x="connsiteX171" y="connsiteY171"/>
                </a:cxn>
                <a:cxn ang="0">
                  <a:pos x="connsiteX172" y="connsiteY172"/>
                </a:cxn>
                <a:cxn ang="0">
                  <a:pos x="connsiteX173" y="connsiteY173"/>
                </a:cxn>
                <a:cxn ang="0">
                  <a:pos x="connsiteX174" y="connsiteY174"/>
                </a:cxn>
                <a:cxn ang="0">
                  <a:pos x="connsiteX175" y="connsiteY175"/>
                </a:cxn>
                <a:cxn ang="0">
                  <a:pos x="connsiteX176" y="connsiteY176"/>
                </a:cxn>
                <a:cxn ang="0">
                  <a:pos x="connsiteX177" y="connsiteY177"/>
                </a:cxn>
                <a:cxn ang="0">
                  <a:pos x="connsiteX178" y="connsiteY178"/>
                </a:cxn>
                <a:cxn ang="0">
                  <a:pos x="connsiteX179" y="connsiteY179"/>
                </a:cxn>
                <a:cxn ang="0">
                  <a:pos x="connsiteX180" y="connsiteY180"/>
                </a:cxn>
                <a:cxn ang="0">
                  <a:pos x="connsiteX181" y="connsiteY181"/>
                </a:cxn>
                <a:cxn ang="0">
                  <a:pos x="connsiteX182" y="connsiteY182"/>
                </a:cxn>
                <a:cxn ang="0">
                  <a:pos x="connsiteX183" y="connsiteY183"/>
                </a:cxn>
                <a:cxn ang="0">
                  <a:pos x="connsiteX184" y="connsiteY184"/>
                </a:cxn>
                <a:cxn ang="0">
                  <a:pos x="connsiteX185" y="connsiteY185"/>
                </a:cxn>
                <a:cxn ang="0">
                  <a:pos x="connsiteX186" y="connsiteY186"/>
                </a:cxn>
                <a:cxn ang="0">
                  <a:pos x="connsiteX187" y="connsiteY187"/>
                </a:cxn>
                <a:cxn ang="0">
                  <a:pos x="connsiteX188" y="connsiteY188"/>
                </a:cxn>
                <a:cxn ang="0">
                  <a:pos x="connsiteX189" y="connsiteY189"/>
                </a:cxn>
                <a:cxn ang="0">
                  <a:pos x="connsiteX190" y="connsiteY190"/>
                </a:cxn>
                <a:cxn ang="0">
                  <a:pos x="connsiteX191" y="connsiteY191"/>
                </a:cxn>
                <a:cxn ang="0">
                  <a:pos x="connsiteX192" y="connsiteY192"/>
                </a:cxn>
                <a:cxn ang="0">
                  <a:pos x="connsiteX193" y="connsiteY193"/>
                </a:cxn>
                <a:cxn ang="0">
                  <a:pos x="connsiteX194" y="connsiteY194"/>
                </a:cxn>
                <a:cxn ang="0">
                  <a:pos x="connsiteX195" y="connsiteY195"/>
                </a:cxn>
                <a:cxn ang="0">
                  <a:pos x="connsiteX196" y="connsiteY196"/>
                </a:cxn>
                <a:cxn ang="0">
                  <a:pos x="connsiteX197" y="connsiteY197"/>
                </a:cxn>
                <a:cxn ang="0">
                  <a:pos x="connsiteX198" y="connsiteY198"/>
                </a:cxn>
                <a:cxn ang="0">
                  <a:pos x="connsiteX199" y="connsiteY199"/>
                </a:cxn>
                <a:cxn ang="0">
                  <a:pos x="connsiteX200" y="connsiteY200"/>
                </a:cxn>
                <a:cxn ang="0">
                  <a:pos x="connsiteX201" y="connsiteY201"/>
                </a:cxn>
                <a:cxn ang="0">
                  <a:pos x="connsiteX202" y="connsiteY202"/>
                </a:cxn>
                <a:cxn ang="0">
                  <a:pos x="connsiteX203" y="connsiteY203"/>
                </a:cxn>
                <a:cxn ang="0">
                  <a:pos x="connsiteX204" y="connsiteY204"/>
                </a:cxn>
                <a:cxn ang="0">
                  <a:pos x="connsiteX205" y="connsiteY205"/>
                </a:cxn>
                <a:cxn ang="0">
                  <a:pos x="connsiteX206" y="connsiteY206"/>
                </a:cxn>
                <a:cxn ang="0">
                  <a:pos x="connsiteX207" y="connsiteY207"/>
                </a:cxn>
                <a:cxn ang="0">
                  <a:pos x="connsiteX208" y="connsiteY208"/>
                </a:cxn>
                <a:cxn ang="0">
                  <a:pos x="connsiteX209" y="connsiteY209"/>
                </a:cxn>
                <a:cxn ang="0">
                  <a:pos x="connsiteX210" y="connsiteY210"/>
                </a:cxn>
                <a:cxn ang="0">
                  <a:pos x="connsiteX211" y="connsiteY211"/>
                </a:cxn>
                <a:cxn ang="0">
                  <a:pos x="connsiteX212" y="connsiteY212"/>
                </a:cxn>
                <a:cxn ang="0">
                  <a:pos x="connsiteX213" y="connsiteY213"/>
                </a:cxn>
                <a:cxn ang="0">
                  <a:pos x="connsiteX214" y="connsiteY214"/>
                </a:cxn>
                <a:cxn ang="0">
                  <a:pos x="connsiteX215" y="connsiteY215"/>
                </a:cxn>
                <a:cxn ang="0">
                  <a:pos x="connsiteX216" y="connsiteY216"/>
                </a:cxn>
                <a:cxn ang="0">
                  <a:pos x="connsiteX217" y="connsiteY217"/>
                </a:cxn>
              </a:cxnLst>
              <a:rect l="l" t="t" r="r" b="b"/>
              <a:pathLst>
                <a:path w="366379" h="377092">
                  <a:moveTo>
                    <a:pt x="98665" y="322427"/>
                  </a:moveTo>
                  <a:lnTo>
                    <a:pt x="151506" y="322427"/>
                  </a:lnTo>
                  <a:lnTo>
                    <a:pt x="151506" y="314427"/>
                  </a:lnTo>
                  <a:lnTo>
                    <a:pt x="98665" y="314427"/>
                  </a:lnTo>
                  <a:lnTo>
                    <a:pt x="98665" y="322427"/>
                  </a:lnTo>
                  <a:close/>
                  <a:moveTo>
                    <a:pt x="98665" y="298918"/>
                  </a:moveTo>
                  <a:lnTo>
                    <a:pt x="151506" y="298918"/>
                  </a:lnTo>
                  <a:lnTo>
                    <a:pt x="151506" y="290918"/>
                  </a:lnTo>
                  <a:lnTo>
                    <a:pt x="98665" y="290918"/>
                  </a:lnTo>
                  <a:lnTo>
                    <a:pt x="98665" y="298918"/>
                  </a:lnTo>
                  <a:close/>
                  <a:moveTo>
                    <a:pt x="98665" y="276603"/>
                  </a:moveTo>
                  <a:lnTo>
                    <a:pt x="151506" y="276603"/>
                  </a:lnTo>
                  <a:lnTo>
                    <a:pt x="151506" y="268603"/>
                  </a:lnTo>
                  <a:lnTo>
                    <a:pt x="98665" y="268603"/>
                  </a:lnTo>
                  <a:lnTo>
                    <a:pt x="98665" y="276603"/>
                  </a:lnTo>
                  <a:close/>
                  <a:moveTo>
                    <a:pt x="29403" y="202639"/>
                  </a:moveTo>
                  <a:lnTo>
                    <a:pt x="53613" y="202639"/>
                  </a:lnTo>
                  <a:lnTo>
                    <a:pt x="53613" y="224042"/>
                  </a:lnTo>
                  <a:lnTo>
                    <a:pt x="29403" y="224042"/>
                  </a:lnTo>
                  <a:lnTo>
                    <a:pt x="29403" y="232042"/>
                  </a:lnTo>
                  <a:lnTo>
                    <a:pt x="61542" y="232042"/>
                  </a:lnTo>
                  <a:lnTo>
                    <a:pt x="61542" y="194710"/>
                  </a:lnTo>
                  <a:lnTo>
                    <a:pt x="29403" y="194710"/>
                  </a:lnTo>
                  <a:lnTo>
                    <a:pt x="29403" y="202709"/>
                  </a:lnTo>
                  <a:close/>
                  <a:moveTo>
                    <a:pt x="98665" y="344672"/>
                  </a:moveTo>
                  <a:lnTo>
                    <a:pt x="151506" y="344672"/>
                  </a:lnTo>
                  <a:lnTo>
                    <a:pt x="151506" y="336672"/>
                  </a:lnTo>
                  <a:lnTo>
                    <a:pt x="98665" y="336672"/>
                  </a:lnTo>
                  <a:lnTo>
                    <a:pt x="98665" y="344672"/>
                  </a:lnTo>
                  <a:close/>
                  <a:moveTo>
                    <a:pt x="29403" y="251901"/>
                  </a:moveTo>
                  <a:lnTo>
                    <a:pt x="53613" y="251901"/>
                  </a:lnTo>
                  <a:lnTo>
                    <a:pt x="53613" y="277234"/>
                  </a:lnTo>
                  <a:lnTo>
                    <a:pt x="61613" y="277234"/>
                  </a:lnTo>
                  <a:lnTo>
                    <a:pt x="61613" y="243902"/>
                  </a:lnTo>
                  <a:lnTo>
                    <a:pt x="29473" y="243902"/>
                  </a:lnTo>
                  <a:lnTo>
                    <a:pt x="29473" y="251901"/>
                  </a:lnTo>
                  <a:close/>
                  <a:moveTo>
                    <a:pt x="170172" y="222990"/>
                  </a:moveTo>
                  <a:lnTo>
                    <a:pt x="204838" y="222990"/>
                  </a:lnTo>
                  <a:lnTo>
                    <a:pt x="204838" y="188324"/>
                  </a:lnTo>
                  <a:lnTo>
                    <a:pt x="170172" y="188324"/>
                  </a:lnTo>
                  <a:lnTo>
                    <a:pt x="170172" y="222990"/>
                  </a:lnTo>
                  <a:close/>
                  <a:moveTo>
                    <a:pt x="178172" y="196253"/>
                  </a:moveTo>
                  <a:lnTo>
                    <a:pt x="196909" y="196253"/>
                  </a:lnTo>
                  <a:lnTo>
                    <a:pt x="196909" y="214990"/>
                  </a:lnTo>
                  <a:lnTo>
                    <a:pt x="178172" y="214990"/>
                  </a:lnTo>
                  <a:lnTo>
                    <a:pt x="178172" y="196253"/>
                  </a:lnTo>
                  <a:close/>
                  <a:moveTo>
                    <a:pt x="277188" y="93589"/>
                  </a:moveTo>
                  <a:lnTo>
                    <a:pt x="254521" y="93589"/>
                  </a:lnTo>
                  <a:lnTo>
                    <a:pt x="254521" y="30011"/>
                  </a:lnTo>
                  <a:lnTo>
                    <a:pt x="261329" y="24678"/>
                  </a:lnTo>
                  <a:cubicBezTo>
                    <a:pt x="262171" y="23976"/>
                    <a:pt x="262732" y="22993"/>
                    <a:pt x="262802" y="21941"/>
                  </a:cubicBezTo>
                  <a:cubicBezTo>
                    <a:pt x="262872" y="20888"/>
                    <a:pt x="262592" y="19765"/>
                    <a:pt x="261890" y="18923"/>
                  </a:cubicBezTo>
                  <a:lnTo>
                    <a:pt x="246732" y="1380"/>
                  </a:lnTo>
                  <a:cubicBezTo>
                    <a:pt x="245469" y="-94"/>
                    <a:pt x="243223" y="-445"/>
                    <a:pt x="241539" y="608"/>
                  </a:cubicBezTo>
                  <a:lnTo>
                    <a:pt x="134243" y="69028"/>
                  </a:lnTo>
                  <a:lnTo>
                    <a:pt x="85261" y="69028"/>
                  </a:lnTo>
                  <a:cubicBezTo>
                    <a:pt x="83086" y="69028"/>
                    <a:pt x="81261" y="70782"/>
                    <a:pt x="81261" y="73028"/>
                  </a:cubicBezTo>
                  <a:lnTo>
                    <a:pt x="81261" y="118290"/>
                  </a:lnTo>
                  <a:cubicBezTo>
                    <a:pt x="81261" y="120465"/>
                    <a:pt x="83016" y="122290"/>
                    <a:pt x="85261" y="122290"/>
                  </a:cubicBezTo>
                  <a:lnTo>
                    <a:pt x="97191" y="122290"/>
                  </a:lnTo>
                  <a:lnTo>
                    <a:pt x="97191" y="246217"/>
                  </a:lnTo>
                  <a:lnTo>
                    <a:pt x="82665" y="246217"/>
                  </a:lnTo>
                  <a:lnTo>
                    <a:pt x="82665" y="173447"/>
                  </a:lnTo>
                  <a:lnTo>
                    <a:pt x="0" y="173447"/>
                  </a:lnTo>
                  <a:lnTo>
                    <a:pt x="0" y="181447"/>
                  </a:lnTo>
                  <a:lnTo>
                    <a:pt x="74665" y="181447"/>
                  </a:lnTo>
                  <a:lnTo>
                    <a:pt x="74665" y="341865"/>
                  </a:lnTo>
                  <a:lnTo>
                    <a:pt x="82665" y="341865"/>
                  </a:lnTo>
                  <a:lnTo>
                    <a:pt x="82665" y="254287"/>
                  </a:lnTo>
                  <a:lnTo>
                    <a:pt x="168628" y="254287"/>
                  </a:lnTo>
                  <a:lnTo>
                    <a:pt x="168628" y="377092"/>
                  </a:lnTo>
                  <a:lnTo>
                    <a:pt x="176628" y="377092"/>
                  </a:lnTo>
                  <a:lnTo>
                    <a:pt x="176628" y="348672"/>
                  </a:lnTo>
                  <a:lnTo>
                    <a:pt x="204838" y="348672"/>
                  </a:lnTo>
                  <a:lnTo>
                    <a:pt x="204838" y="314006"/>
                  </a:lnTo>
                  <a:lnTo>
                    <a:pt x="176628" y="314006"/>
                  </a:lnTo>
                  <a:lnTo>
                    <a:pt x="176628" y="306848"/>
                  </a:lnTo>
                  <a:lnTo>
                    <a:pt x="204838" y="306848"/>
                  </a:lnTo>
                  <a:lnTo>
                    <a:pt x="204838" y="272182"/>
                  </a:lnTo>
                  <a:lnTo>
                    <a:pt x="176628" y="272182"/>
                  </a:lnTo>
                  <a:lnTo>
                    <a:pt x="176628" y="265024"/>
                  </a:lnTo>
                  <a:lnTo>
                    <a:pt x="204838" y="265024"/>
                  </a:lnTo>
                  <a:lnTo>
                    <a:pt x="204838" y="230358"/>
                  </a:lnTo>
                  <a:lnTo>
                    <a:pt x="170172" y="230358"/>
                  </a:lnTo>
                  <a:lnTo>
                    <a:pt x="170172" y="246428"/>
                  </a:lnTo>
                  <a:lnTo>
                    <a:pt x="160207" y="246428"/>
                  </a:lnTo>
                  <a:lnTo>
                    <a:pt x="160207" y="179271"/>
                  </a:lnTo>
                  <a:lnTo>
                    <a:pt x="257890" y="179271"/>
                  </a:lnTo>
                  <a:lnTo>
                    <a:pt x="257890" y="318497"/>
                  </a:lnTo>
                  <a:lnTo>
                    <a:pt x="265890" y="318497"/>
                  </a:lnTo>
                  <a:lnTo>
                    <a:pt x="265890" y="171271"/>
                  </a:lnTo>
                  <a:lnTo>
                    <a:pt x="152208" y="171271"/>
                  </a:lnTo>
                  <a:lnTo>
                    <a:pt x="152208" y="246428"/>
                  </a:lnTo>
                  <a:lnTo>
                    <a:pt x="139436" y="246428"/>
                  </a:lnTo>
                  <a:lnTo>
                    <a:pt x="139436" y="120465"/>
                  </a:lnTo>
                  <a:lnTo>
                    <a:pt x="246452" y="36537"/>
                  </a:lnTo>
                  <a:lnTo>
                    <a:pt x="246452" y="93869"/>
                  </a:lnTo>
                  <a:lnTo>
                    <a:pt x="223785" y="93869"/>
                  </a:lnTo>
                  <a:cubicBezTo>
                    <a:pt x="221610" y="93869"/>
                    <a:pt x="219785" y="95624"/>
                    <a:pt x="219785" y="97869"/>
                  </a:cubicBezTo>
                  <a:lnTo>
                    <a:pt x="219785" y="129097"/>
                  </a:lnTo>
                  <a:cubicBezTo>
                    <a:pt x="219785" y="131272"/>
                    <a:pt x="221539" y="133097"/>
                    <a:pt x="223785" y="133097"/>
                  </a:cubicBezTo>
                  <a:lnTo>
                    <a:pt x="277118" y="133097"/>
                  </a:lnTo>
                  <a:cubicBezTo>
                    <a:pt x="279293" y="133097"/>
                    <a:pt x="281118" y="131342"/>
                    <a:pt x="281118" y="129097"/>
                  </a:cubicBezTo>
                  <a:lnTo>
                    <a:pt x="281118" y="97869"/>
                  </a:lnTo>
                  <a:cubicBezTo>
                    <a:pt x="281118" y="95694"/>
                    <a:pt x="279363" y="93869"/>
                    <a:pt x="277118" y="93869"/>
                  </a:cubicBezTo>
                  <a:close/>
                  <a:moveTo>
                    <a:pt x="131506" y="246217"/>
                  </a:moveTo>
                  <a:lnTo>
                    <a:pt x="105261" y="246217"/>
                  </a:lnTo>
                  <a:lnTo>
                    <a:pt x="105261" y="122290"/>
                  </a:lnTo>
                  <a:lnTo>
                    <a:pt x="131506" y="122290"/>
                  </a:lnTo>
                  <a:lnTo>
                    <a:pt x="131506" y="246217"/>
                  </a:lnTo>
                  <a:close/>
                  <a:moveTo>
                    <a:pt x="131506" y="114290"/>
                  </a:moveTo>
                  <a:lnTo>
                    <a:pt x="89332" y="114290"/>
                  </a:lnTo>
                  <a:lnTo>
                    <a:pt x="89332" y="77027"/>
                  </a:lnTo>
                  <a:lnTo>
                    <a:pt x="131506" y="77027"/>
                  </a:lnTo>
                  <a:lnTo>
                    <a:pt x="131506" y="114290"/>
                  </a:lnTo>
                  <a:close/>
                  <a:moveTo>
                    <a:pt x="178172" y="321865"/>
                  </a:moveTo>
                  <a:lnTo>
                    <a:pt x="196909" y="321865"/>
                  </a:lnTo>
                  <a:lnTo>
                    <a:pt x="196909" y="340602"/>
                  </a:lnTo>
                  <a:lnTo>
                    <a:pt x="178172" y="340602"/>
                  </a:lnTo>
                  <a:lnTo>
                    <a:pt x="178172" y="321865"/>
                  </a:lnTo>
                  <a:close/>
                  <a:moveTo>
                    <a:pt x="178172" y="279971"/>
                  </a:moveTo>
                  <a:lnTo>
                    <a:pt x="196909" y="279971"/>
                  </a:lnTo>
                  <a:lnTo>
                    <a:pt x="196909" y="298708"/>
                  </a:lnTo>
                  <a:lnTo>
                    <a:pt x="178172" y="298708"/>
                  </a:lnTo>
                  <a:lnTo>
                    <a:pt x="178172" y="279971"/>
                  </a:lnTo>
                  <a:close/>
                  <a:moveTo>
                    <a:pt x="178172" y="238077"/>
                  </a:moveTo>
                  <a:lnTo>
                    <a:pt x="196909" y="238077"/>
                  </a:lnTo>
                  <a:lnTo>
                    <a:pt x="196909" y="256814"/>
                  </a:lnTo>
                  <a:lnTo>
                    <a:pt x="178172" y="256814"/>
                  </a:lnTo>
                  <a:lnTo>
                    <a:pt x="178172" y="238077"/>
                  </a:lnTo>
                  <a:close/>
                  <a:moveTo>
                    <a:pt x="139506" y="110009"/>
                  </a:moveTo>
                  <a:lnTo>
                    <a:pt x="139506" y="75133"/>
                  </a:lnTo>
                  <a:lnTo>
                    <a:pt x="243013" y="9099"/>
                  </a:lnTo>
                  <a:lnTo>
                    <a:pt x="253188" y="20888"/>
                  </a:lnTo>
                  <a:lnTo>
                    <a:pt x="139576" y="110009"/>
                  </a:lnTo>
                  <a:close/>
                  <a:moveTo>
                    <a:pt x="273188" y="124746"/>
                  </a:moveTo>
                  <a:lnTo>
                    <a:pt x="227855" y="124746"/>
                  </a:lnTo>
                  <a:lnTo>
                    <a:pt x="227855" y="101518"/>
                  </a:lnTo>
                  <a:lnTo>
                    <a:pt x="273188" y="101518"/>
                  </a:lnTo>
                  <a:lnTo>
                    <a:pt x="273188" y="124746"/>
                  </a:lnTo>
                  <a:close/>
                  <a:moveTo>
                    <a:pt x="213610" y="264743"/>
                  </a:moveTo>
                  <a:lnTo>
                    <a:pt x="248276" y="264743"/>
                  </a:lnTo>
                  <a:lnTo>
                    <a:pt x="248276" y="230077"/>
                  </a:lnTo>
                  <a:lnTo>
                    <a:pt x="213610" y="230077"/>
                  </a:lnTo>
                  <a:lnTo>
                    <a:pt x="213610" y="264743"/>
                  </a:lnTo>
                  <a:close/>
                  <a:moveTo>
                    <a:pt x="221610" y="238007"/>
                  </a:moveTo>
                  <a:lnTo>
                    <a:pt x="240347" y="238007"/>
                  </a:lnTo>
                  <a:lnTo>
                    <a:pt x="240347" y="256743"/>
                  </a:lnTo>
                  <a:lnTo>
                    <a:pt x="221610" y="256743"/>
                  </a:lnTo>
                  <a:lnTo>
                    <a:pt x="221610" y="238007"/>
                  </a:lnTo>
                  <a:close/>
                  <a:moveTo>
                    <a:pt x="213610" y="222849"/>
                  </a:moveTo>
                  <a:lnTo>
                    <a:pt x="248276" y="222849"/>
                  </a:lnTo>
                  <a:lnTo>
                    <a:pt x="248276" y="188183"/>
                  </a:lnTo>
                  <a:lnTo>
                    <a:pt x="213610" y="188183"/>
                  </a:lnTo>
                  <a:lnTo>
                    <a:pt x="213610" y="222849"/>
                  </a:lnTo>
                  <a:close/>
                  <a:moveTo>
                    <a:pt x="221610" y="196113"/>
                  </a:moveTo>
                  <a:lnTo>
                    <a:pt x="240347" y="196113"/>
                  </a:lnTo>
                  <a:lnTo>
                    <a:pt x="240347" y="214850"/>
                  </a:lnTo>
                  <a:lnTo>
                    <a:pt x="221610" y="214850"/>
                  </a:lnTo>
                  <a:lnTo>
                    <a:pt x="221610" y="196113"/>
                  </a:lnTo>
                  <a:close/>
                  <a:moveTo>
                    <a:pt x="308836" y="251691"/>
                  </a:moveTo>
                  <a:lnTo>
                    <a:pt x="333046" y="251691"/>
                  </a:lnTo>
                  <a:lnTo>
                    <a:pt x="333046" y="277024"/>
                  </a:lnTo>
                  <a:lnTo>
                    <a:pt x="341046" y="277024"/>
                  </a:lnTo>
                  <a:lnTo>
                    <a:pt x="341046" y="243691"/>
                  </a:lnTo>
                  <a:lnTo>
                    <a:pt x="308906" y="243691"/>
                  </a:lnTo>
                  <a:lnTo>
                    <a:pt x="308906" y="251691"/>
                  </a:lnTo>
                  <a:close/>
                  <a:moveTo>
                    <a:pt x="308836" y="202359"/>
                  </a:moveTo>
                  <a:lnTo>
                    <a:pt x="333046" y="202359"/>
                  </a:lnTo>
                  <a:lnTo>
                    <a:pt x="333046" y="223762"/>
                  </a:lnTo>
                  <a:lnTo>
                    <a:pt x="308836" y="223762"/>
                  </a:lnTo>
                  <a:lnTo>
                    <a:pt x="308836" y="231762"/>
                  </a:lnTo>
                  <a:lnTo>
                    <a:pt x="340976" y="231762"/>
                  </a:lnTo>
                  <a:lnTo>
                    <a:pt x="340976" y="194429"/>
                  </a:lnTo>
                  <a:lnTo>
                    <a:pt x="308836" y="194429"/>
                  </a:lnTo>
                  <a:lnTo>
                    <a:pt x="308836" y="202429"/>
                  </a:lnTo>
                  <a:close/>
                  <a:moveTo>
                    <a:pt x="213610" y="306497"/>
                  </a:moveTo>
                  <a:lnTo>
                    <a:pt x="248276" y="306497"/>
                  </a:lnTo>
                  <a:lnTo>
                    <a:pt x="248276" y="271831"/>
                  </a:lnTo>
                  <a:lnTo>
                    <a:pt x="213610" y="271831"/>
                  </a:lnTo>
                  <a:lnTo>
                    <a:pt x="213610" y="306497"/>
                  </a:lnTo>
                  <a:close/>
                  <a:moveTo>
                    <a:pt x="221610" y="279761"/>
                  </a:moveTo>
                  <a:lnTo>
                    <a:pt x="240347" y="279761"/>
                  </a:lnTo>
                  <a:lnTo>
                    <a:pt x="240347" y="298497"/>
                  </a:lnTo>
                  <a:lnTo>
                    <a:pt x="221610" y="298497"/>
                  </a:lnTo>
                  <a:lnTo>
                    <a:pt x="221610" y="279761"/>
                  </a:lnTo>
                  <a:close/>
                  <a:moveTo>
                    <a:pt x="213610" y="348321"/>
                  </a:moveTo>
                  <a:lnTo>
                    <a:pt x="248276" y="348321"/>
                  </a:lnTo>
                  <a:lnTo>
                    <a:pt x="248276" y="313655"/>
                  </a:lnTo>
                  <a:lnTo>
                    <a:pt x="213610" y="313655"/>
                  </a:lnTo>
                  <a:lnTo>
                    <a:pt x="213610" y="348321"/>
                  </a:lnTo>
                  <a:close/>
                  <a:moveTo>
                    <a:pt x="221610" y="321584"/>
                  </a:moveTo>
                  <a:lnTo>
                    <a:pt x="240347" y="321584"/>
                  </a:lnTo>
                  <a:lnTo>
                    <a:pt x="240347" y="340321"/>
                  </a:lnTo>
                  <a:lnTo>
                    <a:pt x="221610" y="340321"/>
                  </a:lnTo>
                  <a:lnTo>
                    <a:pt x="221610" y="321584"/>
                  </a:lnTo>
                  <a:close/>
                  <a:moveTo>
                    <a:pt x="348765" y="173096"/>
                  </a:moveTo>
                  <a:lnTo>
                    <a:pt x="348765" y="128956"/>
                  </a:lnTo>
                  <a:lnTo>
                    <a:pt x="362309" y="128956"/>
                  </a:lnTo>
                  <a:cubicBezTo>
                    <a:pt x="364485" y="128956"/>
                    <a:pt x="366309" y="127202"/>
                    <a:pt x="366309" y="124956"/>
                  </a:cubicBezTo>
                  <a:cubicBezTo>
                    <a:pt x="366309" y="122711"/>
                    <a:pt x="364554" y="120956"/>
                    <a:pt x="362309" y="120956"/>
                  </a:cubicBezTo>
                  <a:lnTo>
                    <a:pt x="348765" y="120956"/>
                  </a:lnTo>
                  <a:lnTo>
                    <a:pt x="348765" y="106992"/>
                  </a:lnTo>
                  <a:cubicBezTo>
                    <a:pt x="348765" y="104816"/>
                    <a:pt x="347011" y="102992"/>
                    <a:pt x="344765" y="102992"/>
                  </a:cubicBezTo>
                  <a:cubicBezTo>
                    <a:pt x="342520" y="102992"/>
                    <a:pt x="340766" y="104746"/>
                    <a:pt x="340766" y="106992"/>
                  </a:cubicBezTo>
                  <a:lnTo>
                    <a:pt x="340766" y="120956"/>
                  </a:lnTo>
                  <a:lnTo>
                    <a:pt x="311714" y="120956"/>
                  </a:lnTo>
                  <a:cubicBezTo>
                    <a:pt x="309538" y="120956"/>
                    <a:pt x="307714" y="122711"/>
                    <a:pt x="307714" y="124956"/>
                  </a:cubicBezTo>
                  <a:cubicBezTo>
                    <a:pt x="307714" y="127202"/>
                    <a:pt x="309468" y="128956"/>
                    <a:pt x="311714" y="128956"/>
                  </a:cubicBezTo>
                  <a:lnTo>
                    <a:pt x="340766" y="128956"/>
                  </a:lnTo>
                  <a:lnTo>
                    <a:pt x="340766" y="173096"/>
                  </a:lnTo>
                  <a:lnTo>
                    <a:pt x="283714" y="173096"/>
                  </a:lnTo>
                  <a:lnTo>
                    <a:pt x="283714" y="341444"/>
                  </a:lnTo>
                  <a:lnTo>
                    <a:pt x="291714" y="341444"/>
                  </a:lnTo>
                  <a:lnTo>
                    <a:pt x="291714" y="181026"/>
                  </a:lnTo>
                  <a:lnTo>
                    <a:pt x="366379" y="181026"/>
                  </a:lnTo>
                  <a:lnTo>
                    <a:pt x="366379" y="173026"/>
                  </a:lnTo>
                  <a:lnTo>
                    <a:pt x="348765" y="173026"/>
                  </a:lnTo>
                  <a:close/>
                </a:path>
              </a:pathLst>
            </a:custGeom>
            <a:solidFill>
              <a:srgbClr val="221E7C"/>
            </a:solidFill>
            <a:ln w="7016" cap="flat">
              <a:noFill/>
              <a:prstDash val="solid"/>
              <a:miter/>
            </a:ln>
          </p:spPr>
          <p:txBody>
            <a:bodyPr rtlCol="0" anchor="ctr"/>
            <a:lstStyle/>
            <a:p>
              <a:endParaRPr lang="es-CL"/>
            </a:p>
          </p:txBody>
        </p:sp>
      </p:grpSp>
      <p:pic>
        <p:nvPicPr>
          <p:cNvPr id="41" name="Picture 2" descr="Qué es Construye Zero? | CTEC">
            <a:extLst>
              <a:ext uri="{FF2B5EF4-FFF2-40B4-BE49-F238E27FC236}">
                <a16:creationId xmlns:a16="http://schemas.microsoft.com/office/drawing/2014/main" id="{54247805-DCE8-46CD-B5AF-E023C929E1AC}"/>
              </a:ext>
            </a:extLst>
          </p:cNvPr>
          <p:cNvPicPr>
            <a:picLocks noChangeAspect="1" noChangeArrowheads="1"/>
          </p:cNvPicPr>
          <p:nvPr/>
        </p:nvPicPr>
        <p:blipFill>
          <a:blip r:embed="rId36">
            <a:extLst>
              <a:ext uri="{28A0092B-C50C-407E-A947-70E740481C1C}">
                <a14:useLocalDpi xmlns:a14="http://schemas.microsoft.com/office/drawing/2010/main" val="0"/>
              </a:ext>
            </a:extLst>
          </a:blip>
          <a:srcRect/>
          <a:stretch>
            <a:fillRect/>
          </a:stretch>
        </p:blipFill>
        <p:spPr bwMode="auto">
          <a:xfrm>
            <a:off x="8877339" y="6111694"/>
            <a:ext cx="1760273" cy="417621"/>
          </a:xfrm>
          <a:prstGeom prst="rect">
            <a:avLst/>
          </a:prstGeom>
          <a:noFill/>
          <a:extLst>
            <a:ext uri="{909E8E84-426E-40DD-AFC4-6F175D3DCCD1}">
              <a14:hiddenFill xmlns:a14="http://schemas.microsoft.com/office/drawing/2010/main">
                <a:solidFill>
                  <a:srgbClr val="FFFFFF"/>
                </a:solidFill>
              </a14:hiddenFill>
            </a:ext>
          </a:extLst>
        </p:spPr>
      </p:pic>
      <p:sp>
        <p:nvSpPr>
          <p:cNvPr id="50" name="Rectángulo 49">
            <a:extLst>
              <a:ext uri="{FF2B5EF4-FFF2-40B4-BE49-F238E27FC236}">
                <a16:creationId xmlns:a16="http://schemas.microsoft.com/office/drawing/2014/main" id="{9E46165A-B319-42A4-1D80-DC0CEACF5B6B}"/>
              </a:ext>
            </a:extLst>
          </p:cNvPr>
          <p:cNvSpPr/>
          <p:nvPr/>
        </p:nvSpPr>
        <p:spPr>
          <a:xfrm>
            <a:off x="225121" y="187622"/>
            <a:ext cx="3541895" cy="461665"/>
          </a:xfrm>
          <a:prstGeom prst="rect">
            <a:avLst/>
          </a:prstGeom>
          <a:solidFill>
            <a:srgbClr val="78D6BB"/>
          </a:solidFill>
        </p:spPr>
        <p:txBody>
          <a:bodyPr vert="horz" lIns="91440" tIns="45720" rIns="91440" bIns="45720" rtlCol="0" anchor="ctr">
            <a:normAutofit/>
          </a:bodyPr>
          <a:lstStyle/>
          <a:p>
            <a:pPr algn="ctr"/>
            <a:r>
              <a:rPr lang="es-MX" sz="2400" b="1" dirty="0">
                <a:solidFill>
                  <a:srgbClr val="221E7C"/>
                </a:solidFill>
                <a:latin typeface="Calibri" panose="020F0502020204030204"/>
              </a:rPr>
              <a:t>COBERTURA SECTORIAL</a:t>
            </a:r>
          </a:p>
        </p:txBody>
      </p:sp>
      <p:pic>
        <p:nvPicPr>
          <p:cNvPr id="51" name="Gráfico 50">
            <a:extLst>
              <a:ext uri="{FF2B5EF4-FFF2-40B4-BE49-F238E27FC236}">
                <a16:creationId xmlns:a16="http://schemas.microsoft.com/office/drawing/2014/main" id="{1F02BA60-42A8-41C3-E1C6-792B91814FC7}"/>
              </a:ext>
            </a:extLst>
          </p:cNvPr>
          <p:cNvPicPr>
            <a:picLocks noChangeAspect="1"/>
          </p:cNvPicPr>
          <p:nvPr/>
        </p:nvPicPr>
        <p:blipFill>
          <a:blip r:embed="rId37">
            <a:extLst>
              <a:ext uri="{96DAC541-7B7A-43D3-8B79-37D633B846F1}">
                <asvg:svgBlip xmlns:asvg="http://schemas.microsoft.com/office/drawing/2016/SVG/main" r:embed="rId38"/>
              </a:ext>
            </a:extLst>
          </a:blip>
          <a:stretch>
            <a:fillRect/>
          </a:stretch>
        </p:blipFill>
        <p:spPr>
          <a:xfrm>
            <a:off x="10637240" y="446314"/>
            <a:ext cx="1117651" cy="358519"/>
          </a:xfrm>
          <a:prstGeom prst="rect">
            <a:avLst/>
          </a:prstGeom>
        </p:spPr>
      </p:pic>
      <p:pic>
        <p:nvPicPr>
          <p:cNvPr id="1036" name="Picture 12" descr="Image">
            <a:extLst>
              <a:ext uri="{FF2B5EF4-FFF2-40B4-BE49-F238E27FC236}">
                <a16:creationId xmlns:a16="http://schemas.microsoft.com/office/drawing/2014/main" id="{C77FA4E0-148F-5E02-D99D-5340B1E4FC44}"/>
              </a:ext>
            </a:extLst>
          </p:cNvPr>
          <p:cNvPicPr>
            <a:picLocks noChangeAspect="1" noChangeArrowheads="1"/>
          </p:cNvPicPr>
          <p:nvPr/>
        </p:nvPicPr>
        <p:blipFill rotWithShape="1">
          <a:blip r:embed="rId39">
            <a:extLst>
              <a:ext uri="{28A0092B-C50C-407E-A947-70E740481C1C}">
                <a14:useLocalDpi xmlns:a14="http://schemas.microsoft.com/office/drawing/2010/main" val="0"/>
              </a:ext>
            </a:extLst>
          </a:blip>
          <a:srcRect t="36650" b="35113"/>
          <a:stretch/>
        </p:blipFill>
        <p:spPr bwMode="auto">
          <a:xfrm>
            <a:off x="6192921" y="4858831"/>
            <a:ext cx="2087957" cy="393044"/>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943475912"/>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052" name="Picture 4" descr="CORFO | Chilean Economic Development Agency | LinkedIn">
            <a:extLst>
              <a:ext uri="{FF2B5EF4-FFF2-40B4-BE49-F238E27FC236}">
                <a16:creationId xmlns:a16="http://schemas.microsoft.com/office/drawing/2014/main" id="{D5FE8FF4-E630-010B-41EB-4C0E2D17E296}"/>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8410438" y="870100"/>
            <a:ext cx="1552391" cy="1552391"/>
          </a:xfrm>
          <a:prstGeom prst="rect">
            <a:avLst/>
          </a:prstGeom>
          <a:noFill/>
          <a:extLst>
            <a:ext uri="{909E8E84-426E-40DD-AFC4-6F175D3DCCD1}">
              <a14:hiddenFill xmlns:a14="http://schemas.microsoft.com/office/drawing/2010/main">
                <a:solidFill>
                  <a:srgbClr val="FFFFFF"/>
                </a:solidFill>
              </a14:hiddenFill>
            </a:ext>
          </a:extLst>
        </p:spPr>
      </p:pic>
      <p:pic>
        <p:nvPicPr>
          <p:cNvPr id="7" name="Picture 4" descr="Transforma Turismo abre Concurso para cargo de Gerente del Programa  Estratégico – Transforma Turismo">
            <a:extLst>
              <a:ext uri="{FF2B5EF4-FFF2-40B4-BE49-F238E27FC236}">
                <a16:creationId xmlns:a16="http://schemas.microsoft.com/office/drawing/2014/main" id="{6CB71C68-59AE-7261-56A7-E1B23B28F101}"/>
              </a:ext>
            </a:extLst>
          </p:cNvPr>
          <p:cNvPicPr>
            <a:picLocks noChangeAspect="1" noChangeArrowheads="1"/>
          </p:cNvPicPr>
          <p:nvPr/>
        </p:nvPicPr>
        <p:blipFill rotWithShape="1">
          <a:blip r:embed="rId3">
            <a:extLst>
              <a:ext uri="{28A0092B-C50C-407E-A947-70E740481C1C}">
                <a14:useLocalDpi xmlns:a14="http://schemas.microsoft.com/office/drawing/2010/main" val="0"/>
              </a:ext>
            </a:extLst>
          </a:blip>
          <a:srcRect b="13811"/>
          <a:stretch/>
        </p:blipFill>
        <p:spPr bwMode="auto">
          <a:xfrm>
            <a:off x="1088269" y="5281755"/>
            <a:ext cx="2680999" cy="1537693"/>
          </a:xfrm>
          <a:prstGeom prst="rect">
            <a:avLst/>
          </a:prstGeom>
          <a:noFill/>
          <a:extLst>
            <a:ext uri="{909E8E84-426E-40DD-AFC4-6F175D3DCCD1}">
              <a14:hiddenFill xmlns:a14="http://schemas.microsoft.com/office/drawing/2010/main">
                <a:solidFill>
                  <a:srgbClr val="FFFFFF"/>
                </a:solidFill>
              </a14:hiddenFill>
            </a:ext>
          </a:extLst>
        </p:spPr>
      </p:pic>
      <p:pic>
        <p:nvPicPr>
          <p:cNvPr id="1036" name="Picture 12" descr="INAPI (@inapichile) / Twitter">
            <a:extLst>
              <a:ext uri="{FF2B5EF4-FFF2-40B4-BE49-F238E27FC236}">
                <a16:creationId xmlns:a16="http://schemas.microsoft.com/office/drawing/2014/main" id="{DB4179AB-71B5-7EE9-DFA3-622738B0614A}"/>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9247622" y="2548250"/>
            <a:ext cx="1304925" cy="1304925"/>
          </a:xfrm>
          <a:prstGeom prst="rect">
            <a:avLst/>
          </a:prstGeom>
          <a:noFill/>
          <a:extLst>
            <a:ext uri="{909E8E84-426E-40DD-AFC4-6F175D3DCCD1}">
              <a14:hiddenFill xmlns:a14="http://schemas.microsoft.com/office/drawing/2010/main">
                <a:solidFill>
                  <a:srgbClr val="FFFFFF"/>
                </a:solidFill>
              </a14:hiddenFill>
            </a:ext>
          </a:extLst>
        </p:spPr>
      </p:pic>
      <p:pic>
        <p:nvPicPr>
          <p:cNvPr id="1030" name="Picture 6" descr="Ministerio del Medio Ambiente (Chile) - Wikipedia, la enciclopedia libre">
            <a:extLst>
              <a:ext uri="{FF2B5EF4-FFF2-40B4-BE49-F238E27FC236}">
                <a16:creationId xmlns:a16="http://schemas.microsoft.com/office/drawing/2014/main" id="{8E5BEF4B-0544-5A0C-1026-B1F69F2D91E7}"/>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7069634" y="2360897"/>
            <a:ext cx="1439474" cy="1305286"/>
          </a:xfrm>
          <a:prstGeom prst="round2DiagRect">
            <a:avLst>
              <a:gd name="adj1" fmla="val 16667"/>
              <a:gd name="adj2" fmla="val 0"/>
            </a:avLst>
          </a:prstGeom>
          <a:ln w="88900" cap="sq">
            <a:solidFill>
              <a:srgbClr val="FFFFFF"/>
            </a:solidFill>
            <a:miter lim="800000"/>
          </a:ln>
          <a:effectLst>
            <a:outerShdw blurRad="254000" algn="tl" rotWithShape="0">
              <a:srgbClr val="000000">
                <a:alpha val="43000"/>
              </a:srgbClr>
            </a:outerShdw>
          </a:effectLst>
          <a:extLst>
            <a:ext uri="{909E8E84-426E-40DD-AFC4-6F175D3DCCD1}">
              <a14:hiddenFill xmlns:a14="http://schemas.microsoft.com/office/drawing/2010/main">
                <a:solidFill>
                  <a:srgbClr val="FFFFFF"/>
                </a:solidFill>
              </a14:hiddenFill>
            </a:ext>
          </a:extLst>
        </p:spPr>
      </p:pic>
      <p:pic>
        <p:nvPicPr>
          <p:cNvPr id="1026" name="Picture 2" descr="Resultado de imagen para logo anid">
            <a:extLst>
              <a:ext uri="{FF2B5EF4-FFF2-40B4-BE49-F238E27FC236}">
                <a16:creationId xmlns:a16="http://schemas.microsoft.com/office/drawing/2014/main" id="{DC088D77-5DD7-22FB-6E9D-4A37093E4E24}"/>
              </a:ext>
            </a:extLst>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6633294" y="4862590"/>
            <a:ext cx="1435815" cy="1305286"/>
          </a:xfrm>
          <a:prstGeom prst="round2DiagRect">
            <a:avLst>
              <a:gd name="adj1" fmla="val 16667"/>
              <a:gd name="adj2" fmla="val 0"/>
            </a:avLst>
          </a:prstGeom>
          <a:ln w="88900" cap="sq">
            <a:solidFill>
              <a:srgbClr val="FFFFFF"/>
            </a:solidFill>
            <a:miter lim="800000"/>
          </a:ln>
          <a:effectLst>
            <a:outerShdw blurRad="254000" algn="tl" rotWithShape="0">
              <a:srgbClr val="000000">
                <a:alpha val="43000"/>
              </a:srgbClr>
            </a:outerShdw>
          </a:effectLst>
          <a:extLst>
            <a:ext uri="{909E8E84-426E-40DD-AFC4-6F175D3DCCD1}">
              <a14:hiddenFill xmlns:a14="http://schemas.microsoft.com/office/drawing/2010/main">
                <a:solidFill>
                  <a:srgbClr val="FFFFFF"/>
                </a:solidFill>
              </a14:hiddenFill>
            </a:ext>
          </a:extLst>
        </p:spPr>
      </p:pic>
      <p:pic>
        <p:nvPicPr>
          <p:cNvPr id="2" name="Imagen 1">
            <a:extLst>
              <a:ext uri="{FF2B5EF4-FFF2-40B4-BE49-F238E27FC236}">
                <a16:creationId xmlns:a16="http://schemas.microsoft.com/office/drawing/2014/main" id="{0FAB234C-B972-0374-B27F-F4E82E3ECB6E}"/>
              </a:ext>
            </a:extLst>
          </p:cNvPr>
          <p:cNvPicPr>
            <a:picLocks noChangeAspect="1"/>
          </p:cNvPicPr>
          <p:nvPr/>
        </p:nvPicPr>
        <p:blipFill>
          <a:blip r:embed="rId7" cstate="screen">
            <a:extLst>
              <a:ext uri="{28A0092B-C50C-407E-A947-70E740481C1C}">
                <a14:useLocalDpi xmlns:a14="http://schemas.microsoft.com/office/drawing/2010/main"/>
              </a:ext>
            </a:extLst>
          </a:blip>
          <a:stretch>
            <a:fillRect/>
          </a:stretch>
        </p:blipFill>
        <p:spPr>
          <a:xfrm>
            <a:off x="2534565" y="2300133"/>
            <a:ext cx="1346245" cy="1277010"/>
          </a:xfrm>
          <a:prstGeom prst="round2DiagRect">
            <a:avLst>
              <a:gd name="adj1" fmla="val 16667"/>
              <a:gd name="adj2" fmla="val 0"/>
            </a:avLst>
          </a:prstGeom>
          <a:ln w="88900" cap="sq">
            <a:solidFill>
              <a:srgbClr val="FFFFFF"/>
            </a:solidFill>
            <a:miter lim="800000"/>
          </a:ln>
          <a:effectLst>
            <a:outerShdw blurRad="254000" algn="tl" rotWithShape="0">
              <a:srgbClr val="000000">
                <a:alpha val="43000"/>
              </a:srgbClr>
            </a:outerShdw>
          </a:effectLst>
        </p:spPr>
      </p:pic>
      <p:pic>
        <p:nvPicPr>
          <p:cNvPr id="5" name="Imagen 4">
            <a:extLst>
              <a:ext uri="{FF2B5EF4-FFF2-40B4-BE49-F238E27FC236}">
                <a16:creationId xmlns:a16="http://schemas.microsoft.com/office/drawing/2014/main" id="{F07BBBE5-D4FB-2CE5-F7C5-F68BC1EDDFAA}"/>
              </a:ext>
            </a:extLst>
          </p:cNvPr>
          <p:cNvPicPr>
            <a:picLocks noChangeAspect="1"/>
          </p:cNvPicPr>
          <p:nvPr/>
        </p:nvPicPr>
        <p:blipFill>
          <a:blip r:embed="rId8" cstate="screen">
            <a:extLst>
              <a:ext uri="{28A0092B-C50C-407E-A947-70E740481C1C}">
                <a14:useLocalDpi xmlns:a14="http://schemas.microsoft.com/office/drawing/2010/main"/>
              </a:ext>
            </a:extLst>
          </a:blip>
          <a:stretch>
            <a:fillRect/>
          </a:stretch>
        </p:blipFill>
        <p:spPr>
          <a:xfrm>
            <a:off x="4007580" y="1507743"/>
            <a:ext cx="1211156" cy="1254609"/>
          </a:xfrm>
          <a:prstGeom prst="round2DiagRect">
            <a:avLst>
              <a:gd name="adj1" fmla="val 16667"/>
              <a:gd name="adj2" fmla="val 0"/>
            </a:avLst>
          </a:prstGeom>
          <a:ln w="88900" cap="sq">
            <a:solidFill>
              <a:srgbClr val="FFFFFF"/>
            </a:solidFill>
            <a:miter lim="800000"/>
          </a:ln>
          <a:effectLst>
            <a:outerShdw blurRad="254000" algn="tl" rotWithShape="0">
              <a:srgbClr val="000000">
                <a:alpha val="43000"/>
              </a:srgbClr>
            </a:outerShdw>
          </a:effectLst>
        </p:spPr>
      </p:pic>
      <p:pic>
        <p:nvPicPr>
          <p:cNvPr id="8" name="Imagen 7">
            <a:extLst>
              <a:ext uri="{FF2B5EF4-FFF2-40B4-BE49-F238E27FC236}">
                <a16:creationId xmlns:a16="http://schemas.microsoft.com/office/drawing/2014/main" id="{130D1C2D-C2CC-7DA2-045E-E34881E6E255}"/>
              </a:ext>
            </a:extLst>
          </p:cNvPr>
          <p:cNvPicPr>
            <a:picLocks noChangeAspect="1"/>
          </p:cNvPicPr>
          <p:nvPr/>
        </p:nvPicPr>
        <p:blipFill>
          <a:blip r:embed="rId9" cstate="screen">
            <a:extLst>
              <a:ext uri="{28A0092B-C50C-407E-A947-70E740481C1C}">
                <a14:useLocalDpi xmlns:a14="http://schemas.microsoft.com/office/drawing/2010/main"/>
              </a:ext>
            </a:extLst>
          </a:blip>
          <a:stretch>
            <a:fillRect/>
          </a:stretch>
        </p:blipFill>
        <p:spPr>
          <a:xfrm>
            <a:off x="1512673" y="3416796"/>
            <a:ext cx="1091381" cy="986817"/>
          </a:xfrm>
          <a:prstGeom prst="round2DiagRect">
            <a:avLst>
              <a:gd name="adj1" fmla="val 16667"/>
              <a:gd name="adj2" fmla="val 0"/>
            </a:avLst>
          </a:prstGeom>
          <a:ln w="88900" cap="sq">
            <a:solidFill>
              <a:srgbClr val="FFFFFF"/>
            </a:solidFill>
            <a:miter lim="800000"/>
          </a:ln>
          <a:effectLst>
            <a:outerShdw blurRad="254000" algn="tl" rotWithShape="0">
              <a:srgbClr val="000000">
                <a:alpha val="43000"/>
              </a:srgbClr>
            </a:outerShdw>
          </a:effectLst>
        </p:spPr>
      </p:pic>
      <p:pic>
        <p:nvPicPr>
          <p:cNvPr id="9" name="Imagen 8">
            <a:extLst>
              <a:ext uri="{FF2B5EF4-FFF2-40B4-BE49-F238E27FC236}">
                <a16:creationId xmlns:a16="http://schemas.microsoft.com/office/drawing/2014/main" id="{16C44A5B-86DD-7360-2CDA-131C29EB1BCF}"/>
              </a:ext>
            </a:extLst>
          </p:cNvPr>
          <p:cNvPicPr>
            <a:picLocks noChangeAspect="1"/>
          </p:cNvPicPr>
          <p:nvPr/>
        </p:nvPicPr>
        <p:blipFill>
          <a:blip r:embed="rId10" cstate="screen">
            <a:extLst>
              <a:ext uri="{28A0092B-C50C-407E-A947-70E740481C1C}">
                <a14:useLocalDpi xmlns:a14="http://schemas.microsoft.com/office/drawing/2010/main"/>
              </a:ext>
            </a:extLst>
          </a:blip>
          <a:stretch>
            <a:fillRect/>
          </a:stretch>
        </p:blipFill>
        <p:spPr>
          <a:xfrm>
            <a:off x="3685613" y="3132760"/>
            <a:ext cx="1191373" cy="1101612"/>
          </a:xfrm>
          <a:prstGeom prst="round2DiagRect">
            <a:avLst>
              <a:gd name="adj1" fmla="val 16667"/>
              <a:gd name="adj2" fmla="val 0"/>
            </a:avLst>
          </a:prstGeom>
          <a:ln w="88900" cap="sq">
            <a:solidFill>
              <a:srgbClr val="FFFFFF"/>
            </a:solidFill>
            <a:miter lim="800000"/>
          </a:ln>
          <a:effectLst>
            <a:outerShdw blurRad="254000" algn="tl" rotWithShape="0">
              <a:srgbClr val="000000">
                <a:alpha val="43000"/>
              </a:srgbClr>
            </a:outerShdw>
          </a:effectLst>
        </p:spPr>
      </p:pic>
      <p:pic>
        <p:nvPicPr>
          <p:cNvPr id="10" name="Imagen 9">
            <a:extLst>
              <a:ext uri="{FF2B5EF4-FFF2-40B4-BE49-F238E27FC236}">
                <a16:creationId xmlns:a16="http://schemas.microsoft.com/office/drawing/2014/main" id="{2EC51A7B-BD66-A868-D8AB-665BFDE03BB9}"/>
              </a:ext>
            </a:extLst>
          </p:cNvPr>
          <p:cNvPicPr>
            <a:picLocks noChangeAspect="1"/>
          </p:cNvPicPr>
          <p:nvPr/>
        </p:nvPicPr>
        <p:blipFill>
          <a:blip r:embed="rId11" cstate="screen">
            <a:extLst>
              <a:ext uri="{28A0092B-C50C-407E-A947-70E740481C1C}">
                <a14:useLocalDpi xmlns:a14="http://schemas.microsoft.com/office/drawing/2010/main"/>
              </a:ext>
            </a:extLst>
          </a:blip>
          <a:stretch>
            <a:fillRect/>
          </a:stretch>
        </p:blipFill>
        <p:spPr>
          <a:xfrm>
            <a:off x="5195527" y="2606549"/>
            <a:ext cx="1222518" cy="1230836"/>
          </a:xfrm>
          <a:prstGeom prst="round2DiagRect">
            <a:avLst>
              <a:gd name="adj1" fmla="val 16667"/>
              <a:gd name="adj2" fmla="val 0"/>
            </a:avLst>
          </a:prstGeom>
          <a:ln w="88900" cap="sq">
            <a:solidFill>
              <a:srgbClr val="FFFFFF"/>
            </a:solidFill>
            <a:miter lim="800000"/>
          </a:ln>
          <a:effectLst>
            <a:outerShdw blurRad="254000" algn="tl" rotWithShape="0">
              <a:srgbClr val="000000">
                <a:alpha val="43000"/>
              </a:srgbClr>
            </a:outerShdw>
          </a:effectLst>
        </p:spPr>
      </p:pic>
      <p:pic>
        <p:nvPicPr>
          <p:cNvPr id="1028" name="Picture 4" descr="Resultado de imagen para logo DGA">
            <a:extLst>
              <a:ext uri="{FF2B5EF4-FFF2-40B4-BE49-F238E27FC236}">
                <a16:creationId xmlns:a16="http://schemas.microsoft.com/office/drawing/2014/main" id="{B4B74083-34B5-C5FE-31A1-C77322FF1F3D}"/>
              </a:ext>
            </a:extLst>
          </p:cNvPr>
          <p:cNvPicPr>
            <a:picLocks noChangeAspect="1" noChangeArrowheads="1"/>
          </p:cNvPicPr>
          <p:nvPr/>
        </p:nvPicPr>
        <p:blipFill>
          <a:blip r:embed="rId12">
            <a:extLst>
              <a:ext uri="{28A0092B-C50C-407E-A947-70E740481C1C}">
                <a14:useLocalDpi xmlns:a14="http://schemas.microsoft.com/office/drawing/2010/main" val="0"/>
              </a:ext>
            </a:extLst>
          </a:blip>
          <a:srcRect/>
          <a:stretch>
            <a:fillRect/>
          </a:stretch>
        </p:blipFill>
        <p:spPr bwMode="auto">
          <a:xfrm>
            <a:off x="6097367" y="3533759"/>
            <a:ext cx="1304925" cy="1190625"/>
          </a:xfrm>
          <a:prstGeom prst="round2DiagRect">
            <a:avLst>
              <a:gd name="adj1" fmla="val 16667"/>
              <a:gd name="adj2" fmla="val 0"/>
            </a:avLst>
          </a:prstGeom>
          <a:ln w="88900" cap="sq">
            <a:solidFill>
              <a:srgbClr val="FFFFFF"/>
            </a:solidFill>
            <a:miter lim="800000"/>
          </a:ln>
          <a:effectLst>
            <a:outerShdw blurRad="254000" algn="tl" rotWithShape="0">
              <a:srgbClr val="000000">
                <a:alpha val="43000"/>
              </a:srgbClr>
            </a:outerShdw>
          </a:effectLst>
          <a:extLst>
            <a:ext uri="{909E8E84-426E-40DD-AFC4-6F175D3DCCD1}">
              <a14:hiddenFill xmlns:a14="http://schemas.microsoft.com/office/drawing/2010/main">
                <a:solidFill>
                  <a:srgbClr val="FFFFFF"/>
                </a:solidFill>
              </a14:hiddenFill>
            </a:ext>
          </a:extLst>
        </p:spPr>
      </p:pic>
      <p:pic>
        <p:nvPicPr>
          <p:cNvPr id="1032" name="Picture 8" descr="Subsecretaría para las Fuerzas Armadas de Chile - Wikipedia, la  enciclopedia libre">
            <a:extLst>
              <a:ext uri="{FF2B5EF4-FFF2-40B4-BE49-F238E27FC236}">
                <a16:creationId xmlns:a16="http://schemas.microsoft.com/office/drawing/2014/main" id="{26FE11E3-CCEC-8496-176C-0068AB0465C5}"/>
              </a:ext>
            </a:extLst>
          </p:cNvPr>
          <p:cNvPicPr>
            <a:picLocks noChangeAspect="1" noChangeArrowheads="1"/>
          </p:cNvPicPr>
          <p:nvPr/>
        </p:nvPicPr>
        <p:blipFill>
          <a:blip r:embed="rId13">
            <a:extLst>
              <a:ext uri="{28A0092B-C50C-407E-A947-70E740481C1C}">
                <a14:useLocalDpi xmlns:a14="http://schemas.microsoft.com/office/drawing/2010/main" val="0"/>
              </a:ext>
            </a:extLst>
          </a:blip>
          <a:srcRect/>
          <a:stretch>
            <a:fillRect/>
          </a:stretch>
        </p:blipFill>
        <p:spPr bwMode="auto">
          <a:xfrm>
            <a:off x="7956947" y="3615300"/>
            <a:ext cx="1439474" cy="1305286"/>
          </a:xfrm>
          <a:prstGeom prst="round2DiagRect">
            <a:avLst>
              <a:gd name="adj1" fmla="val 16667"/>
              <a:gd name="adj2" fmla="val 0"/>
            </a:avLst>
          </a:prstGeom>
          <a:ln w="88900" cap="sq">
            <a:solidFill>
              <a:srgbClr val="FFFFFF"/>
            </a:solidFill>
            <a:miter lim="800000"/>
          </a:ln>
          <a:effectLst>
            <a:outerShdw blurRad="254000" algn="tl" rotWithShape="0">
              <a:srgbClr val="000000">
                <a:alpha val="43000"/>
              </a:srgbClr>
            </a:outerShdw>
          </a:effectLst>
          <a:extLst>
            <a:ext uri="{909E8E84-426E-40DD-AFC4-6F175D3DCCD1}">
              <a14:hiddenFill xmlns:a14="http://schemas.microsoft.com/office/drawing/2010/main">
                <a:solidFill>
                  <a:srgbClr val="FFFFFF"/>
                </a:solidFill>
              </a14:hiddenFill>
            </a:ext>
          </a:extLst>
        </p:spPr>
      </p:pic>
      <p:pic>
        <p:nvPicPr>
          <p:cNvPr id="1034" name="Picture 10" descr="Ministerio de Economía, Fomento y Turismo - Wikipedia, la enciclopedia libre">
            <a:extLst>
              <a:ext uri="{FF2B5EF4-FFF2-40B4-BE49-F238E27FC236}">
                <a16:creationId xmlns:a16="http://schemas.microsoft.com/office/drawing/2014/main" id="{D7F2AB22-7062-A7E3-04E0-B8746B464A50}"/>
              </a:ext>
            </a:extLst>
          </p:cNvPr>
          <p:cNvPicPr>
            <a:picLocks noChangeAspect="1" noChangeArrowheads="1"/>
          </p:cNvPicPr>
          <p:nvPr/>
        </p:nvPicPr>
        <p:blipFill>
          <a:blip r:embed="rId14">
            <a:extLst>
              <a:ext uri="{28A0092B-C50C-407E-A947-70E740481C1C}">
                <a14:useLocalDpi xmlns:a14="http://schemas.microsoft.com/office/drawing/2010/main" val="0"/>
              </a:ext>
            </a:extLst>
          </a:blip>
          <a:srcRect/>
          <a:stretch>
            <a:fillRect/>
          </a:stretch>
        </p:blipFill>
        <p:spPr bwMode="auto">
          <a:xfrm>
            <a:off x="1363897" y="1490537"/>
            <a:ext cx="1273223" cy="1154533"/>
          </a:xfrm>
          <a:prstGeom prst="round2DiagRect">
            <a:avLst>
              <a:gd name="adj1" fmla="val 16667"/>
              <a:gd name="adj2" fmla="val 0"/>
            </a:avLst>
          </a:prstGeom>
          <a:ln w="88900" cap="sq">
            <a:solidFill>
              <a:srgbClr val="FFFFFF"/>
            </a:solidFill>
            <a:miter lim="800000"/>
          </a:ln>
          <a:effectLst>
            <a:outerShdw blurRad="254000" algn="tl" rotWithShape="0">
              <a:srgbClr val="000000">
                <a:alpha val="43000"/>
              </a:srgbClr>
            </a:outerShdw>
          </a:effectLst>
          <a:extLst>
            <a:ext uri="{909E8E84-426E-40DD-AFC4-6F175D3DCCD1}">
              <a14:hiddenFill xmlns:a14="http://schemas.microsoft.com/office/drawing/2010/main">
                <a:solidFill>
                  <a:srgbClr val="FFFFFF"/>
                </a:solidFill>
              </a14:hiddenFill>
            </a:ext>
          </a:extLst>
        </p:spPr>
      </p:pic>
      <p:pic>
        <p:nvPicPr>
          <p:cNvPr id="1038" name="Picture 14" descr="Ministerio de Energía (Chile) - Wikipedia, la enciclopedia libre">
            <a:extLst>
              <a:ext uri="{FF2B5EF4-FFF2-40B4-BE49-F238E27FC236}">
                <a16:creationId xmlns:a16="http://schemas.microsoft.com/office/drawing/2014/main" id="{982E0919-DEAF-8822-6BDF-06927756FFF8}"/>
              </a:ext>
            </a:extLst>
          </p:cNvPr>
          <p:cNvPicPr>
            <a:picLocks noChangeAspect="1" noChangeArrowheads="1"/>
          </p:cNvPicPr>
          <p:nvPr/>
        </p:nvPicPr>
        <p:blipFill>
          <a:blip r:embed="rId15">
            <a:extLst>
              <a:ext uri="{28A0092B-C50C-407E-A947-70E740481C1C}">
                <a14:useLocalDpi xmlns:a14="http://schemas.microsoft.com/office/drawing/2010/main" val="0"/>
              </a:ext>
            </a:extLst>
          </a:blip>
          <a:srcRect/>
          <a:stretch>
            <a:fillRect/>
          </a:stretch>
        </p:blipFill>
        <p:spPr bwMode="auto">
          <a:xfrm>
            <a:off x="9294563" y="4742156"/>
            <a:ext cx="1313025" cy="1190625"/>
          </a:xfrm>
          <a:prstGeom prst="round2DiagRect">
            <a:avLst>
              <a:gd name="adj1" fmla="val 16667"/>
              <a:gd name="adj2" fmla="val 0"/>
            </a:avLst>
          </a:prstGeom>
          <a:ln w="88900" cap="sq">
            <a:solidFill>
              <a:srgbClr val="FFFFFF"/>
            </a:solidFill>
            <a:miter lim="800000"/>
          </a:ln>
          <a:effectLst>
            <a:outerShdw blurRad="254000" algn="tl" rotWithShape="0">
              <a:srgbClr val="000000">
                <a:alpha val="43000"/>
              </a:srgbClr>
            </a:outerShdw>
          </a:effectLst>
          <a:extLst>
            <a:ext uri="{909E8E84-426E-40DD-AFC4-6F175D3DCCD1}">
              <a14:hiddenFill xmlns:a14="http://schemas.microsoft.com/office/drawing/2010/main">
                <a:solidFill>
                  <a:srgbClr val="FFFFFF"/>
                </a:solidFill>
              </a14:hiddenFill>
            </a:ext>
          </a:extLst>
        </p:spPr>
      </p:pic>
      <p:pic>
        <p:nvPicPr>
          <p:cNvPr id="1040" name="Picture 16" descr="Quienes Somos - Comisión Nacional de Energía">
            <a:extLst>
              <a:ext uri="{FF2B5EF4-FFF2-40B4-BE49-F238E27FC236}">
                <a16:creationId xmlns:a16="http://schemas.microsoft.com/office/drawing/2014/main" id="{2AF22E72-468D-8A91-2C55-F6E99BB13B0D}"/>
              </a:ext>
            </a:extLst>
          </p:cNvPr>
          <p:cNvPicPr>
            <a:picLocks noChangeAspect="1" noChangeArrowheads="1"/>
          </p:cNvPicPr>
          <p:nvPr/>
        </p:nvPicPr>
        <p:blipFill>
          <a:blip r:embed="rId16">
            <a:extLst>
              <a:ext uri="{28A0092B-C50C-407E-A947-70E740481C1C}">
                <a14:useLocalDpi xmlns:a14="http://schemas.microsoft.com/office/drawing/2010/main" val="0"/>
              </a:ext>
            </a:extLst>
          </a:blip>
          <a:srcRect/>
          <a:stretch>
            <a:fillRect/>
          </a:stretch>
        </p:blipFill>
        <p:spPr bwMode="auto">
          <a:xfrm>
            <a:off x="9081694" y="4104693"/>
            <a:ext cx="1559393" cy="323289"/>
          </a:xfrm>
          <a:prstGeom prst="rect">
            <a:avLst/>
          </a:prstGeom>
          <a:noFill/>
          <a:extLst>
            <a:ext uri="{909E8E84-426E-40DD-AFC4-6F175D3DCCD1}">
              <a14:hiddenFill xmlns:a14="http://schemas.microsoft.com/office/drawing/2010/main">
                <a:solidFill>
                  <a:srgbClr val="FFFFFF"/>
                </a:solidFill>
              </a14:hiddenFill>
            </a:ext>
          </a:extLst>
        </p:spPr>
      </p:pic>
      <p:pic>
        <p:nvPicPr>
          <p:cNvPr id="1042" name="Picture 18" descr="Transforma Alimentos – Transforma Alimentos">
            <a:extLst>
              <a:ext uri="{FF2B5EF4-FFF2-40B4-BE49-F238E27FC236}">
                <a16:creationId xmlns:a16="http://schemas.microsoft.com/office/drawing/2014/main" id="{63D4EC60-36F7-36C9-447B-D633DAC0F332}"/>
              </a:ext>
            </a:extLst>
          </p:cNvPr>
          <p:cNvPicPr>
            <a:picLocks noChangeAspect="1" noChangeArrowheads="1"/>
          </p:cNvPicPr>
          <p:nvPr/>
        </p:nvPicPr>
        <p:blipFill>
          <a:blip r:embed="rId17">
            <a:extLst>
              <a:ext uri="{28A0092B-C50C-407E-A947-70E740481C1C}">
                <a14:useLocalDpi xmlns:a14="http://schemas.microsoft.com/office/drawing/2010/main" val="0"/>
              </a:ext>
            </a:extLst>
          </a:blip>
          <a:srcRect/>
          <a:stretch>
            <a:fillRect/>
          </a:stretch>
        </p:blipFill>
        <p:spPr bwMode="auto">
          <a:xfrm>
            <a:off x="2987693" y="4870461"/>
            <a:ext cx="2454976" cy="810142"/>
          </a:xfrm>
          <a:prstGeom prst="rect">
            <a:avLst/>
          </a:prstGeom>
          <a:noFill/>
          <a:extLst>
            <a:ext uri="{909E8E84-426E-40DD-AFC4-6F175D3DCCD1}">
              <a14:hiddenFill xmlns:a14="http://schemas.microsoft.com/office/drawing/2010/main">
                <a:solidFill>
                  <a:srgbClr val="FFFFFF"/>
                </a:solidFill>
              </a14:hiddenFill>
            </a:ext>
          </a:extLst>
        </p:spPr>
      </p:pic>
      <p:pic>
        <p:nvPicPr>
          <p:cNvPr id="4" name="Picture 2" descr="Construye2025 – Construye2025">
            <a:extLst>
              <a:ext uri="{FF2B5EF4-FFF2-40B4-BE49-F238E27FC236}">
                <a16:creationId xmlns:a16="http://schemas.microsoft.com/office/drawing/2014/main" id="{02B4528C-95B2-528B-A36B-BAA153E56175}"/>
              </a:ext>
            </a:extLst>
          </p:cNvPr>
          <p:cNvPicPr>
            <a:picLocks noChangeAspect="1" noChangeArrowheads="1"/>
          </p:cNvPicPr>
          <p:nvPr/>
        </p:nvPicPr>
        <p:blipFill>
          <a:blip r:embed="rId18">
            <a:extLst>
              <a:ext uri="{28A0092B-C50C-407E-A947-70E740481C1C}">
                <a14:useLocalDpi xmlns:a14="http://schemas.microsoft.com/office/drawing/2010/main" val="0"/>
              </a:ext>
            </a:extLst>
          </a:blip>
          <a:srcRect/>
          <a:stretch>
            <a:fillRect/>
          </a:stretch>
        </p:blipFill>
        <p:spPr bwMode="auto">
          <a:xfrm>
            <a:off x="624079" y="4545756"/>
            <a:ext cx="2118017" cy="1259165"/>
          </a:xfrm>
          <a:prstGeom prst="rect">
            <a:avLst/>
          </a:prstGeom>
          <a:noFill/>
          <a:extLst>
            <a:ext uri="{909E8E84-426E-40DD-AFC4-6F175D3DCCD1}">
              <a14:hiddenFill xmlns:a14="http://schemas.microsoft.com/office/drawing/2010/main">
                <a:solidFill>
                  <a:srgbClr val="FFFFFF"/>
                </a:solidFill>
              </a14:hiddenFill>
            </a:ext>
          </a:extLst>
        </p:spPr>
      </p:pic>
      <p:sp>
        <p:nvSpPr>
          <p:cNvPr id="12" name="CuadroTexto 11">
            <a:extLst>
              <a:ext uri="{FF2B5EF4-FFF2-40B4-BE49-F238E27FC236}">
                <a16:creationId xmlns:a16="http://schemas.microsoft.com/office/drawing/2014/main" id="{FE285031-F66F-E32A-3E8E-00D4C69D2025}"/>
              </a:ext>
            </a:extLst>
          </p:cNvPr>
          <p:cNvSpPr txBox="1"/>
          <p:nvPr/>
        </p:nvSpPr>
        <p:spPr>
          <a:xfrm>
            <a:off x="597893" y="425800"/>
            <a:ext cx="4069300" cy="686139"/>
          </a:xfrm>
          <a:prstGeom prst="rect">
            <a:avLst/>
          </a:prstGeom>
          <a:solidFill>
            <a:srgbClr val="78D6BB"/>
          </a:solidFill>
        </p:spPr>
        <p:txBody>
          <a:bodyPr vert="horz" lIns="91440" tIns="45720" rIns="91440" bIns="45720" rtlCol="0" anchor="ctr">
            <a:normAutofit/>
          </a:bodyPr>
          <a:lstStyle>
            <a:defPPr>
              <a:defRPr lang="es-CL"/>
            </a:defPPr>
            <a:lvl1pPr marR="0" lvl="0" indent="0" algn="ctr" fontAlgn="auto">
              <a:lnSpc>
                <a:spcPct val="100000"/>
              </a:lnSpc>
              <a:spcBef>
                <a:spcPts val="0"/>
              </a:spcBef>
              <a:spcAft>
                <a:spcPts val="0"/>
              </a:spcAft>
              <a:buClrTx/>
              <a:buSzTx/>
              <a:buFont typeface="Arial" panose="020B0604020202020204" pitchFamily="34" charset="0"/>
              <a:buNone/>
              <a:tabLst/>
              <a:defRPr kumimoji="0" sz="2400" b="1" i="0" u="none" strike="noStrike" cap="none" spc="0" normalizeH="0" baseline="0">
                <a:ln>
                  <a:noFill/>
                </a:ln>
                <a:solidFill>
                  <a:srgbClr val="221E7C"/>
                </a:solidFill>
                <a:effectLst/>
                <a:uLnTx/>
                <a:uFillTx/>
                <a:latin typeface="Calibri" panose="020F0502020204030204"/>
              </a:defRPr>
            </a:lvl1pPr>
            <a:lvl2pPr indent="0" algn="ctr">
              <a:lnSpc>
                <a:spcPct val="90000"/>
              </a:lnSpc>
              <a:spcBef>
                <a:spcPts val="500"/>
              </a:spcBef>
              <a:buFont typeface="Arial" panose="020B0604020202020204" pitchFamily="34" charset="0"/>
              <a:buNone/>
              <a:defRPr sz="2000"/>
            </a:lvl2pPr>
            <a:lvl3pPr indent="0" algn="ctr">
              <a:lnSpc>
                <a:spcPct val="90000"/>
              </a:lnSpc>
              <a:spcBef>
                <a:spcPts val="500"/>
              </a:spcBef>
              <a:buFont typeface="Arial" panose="020B0604020202020204" pitchFamily="34" charset="0"/>
              <a:buNone/>
            </a:lvl3pPr>
            <a:lvl4pPr indent="0" algn="ctr">
              <a:lnSpc>
                <a:spcPct val="90000"/>
              </a:lnSpc>
              <a:spcBef>
                <a:spcPts val="500"/>
              </a:spcBef>
              <a:buFont typeface="Arial" panose="020B0604020202020204" pitchFamily="34" charset="0"/>
              <a:buNone/>
              <a:defRPr sz="1600"/>
            </a:lvl4pPr>
            <a:lvl5pPr indent="0" algn="ctr">
              <a:lnSpc>
                <a:spcPct val="90000"/>
              </a:lnSpc>
              <a:spcBef>
                <a:spcPts val="500"/>
              </a:spcBef>
              <a:buFont typeface="Arial" panose="020B0604020202020204" pitchFamily="34" charset="0"/>
              <a:buNone/>
              <a:defRPr sz="1600"/>
            </a:lvl5pPr>
            <a:lvl6pPr indent="0" algn="ctr">
              <a:lnSpc>
                <a:spcPct val="90000"/>
              </a:lnSpc>
              <a:spcBef>
                <a:spcPts val="500"/>
              </a:spcBef>
              <a:buFont typeface="Arial" panose="020B0604020202020204" pitchFamily="34" charset="0"/>
              <a:buNone/>
              <a:defRPr sz="1600"/>
            </a:lvl6pPr>
            <a:lvl7pPr indent="0" algn="ctr">
              <a:lnSpc>
                <a:spcPct val="90000"/>
              </a:lnSpc>
              <a:spcBef>
                <a:spcPts val="500"/>
              </a:spcBef>
              <a:buFont typeface="Arial" panose="020B0604020202020204" pitchFamily="34" charset="0"/>
              <a:buNone/>
              <a:defRPr sz="1600"/>
            </a:lvl7pPr>
            <a:lvl8pPr indent="0" algn="ctr">
              <a:lnSpc>
                <a:spcPct val="90000"/>
              </a:lnSpc>
              <a:spcBef>
                <a:spcPts val="500"/>
              </a:spcBef>
              <a:buFont typeface="Arial" panose="020B0604020202020204" pitchFamily="34" charset="0"/>
              <a:buNone/>
              <a:defRPr sz="1600"/>
            </a:lvl8pPr>
            <a:lvl9pPr indent="0" algn="ctr">
              <a:lnSpc>
                <a:spcPct val="90000"/>
              </a:lnSpc>
              <a:spcBef>
                <a:spcPts val="500"/>
              </a:spcBef>
              <a:buFont typeface="Arial" panose="020B0604020202020204" pitchFamily="34" charset="0"/>
              <a:buNone/>
              <a:defRPr sz="1600"/>
            </a:lvl9pPr>
          </a:lstStyle>
          <a:p>
            <a:r>
              <a:rPr lang="es-CL" dirty="0"/>
              <a:t>SOCIOS ESTRATÉGICOS</a:t>
            </a:r>
          </a:p>
        </p:txBody>
      </p:sp>
      <p:sp>
        <p:nvSpPr>
          <p:cNvPr id="14" name="Rectángulo 13">
            <a:extLst>
              <a:ext uri="{FF2B5EF4-FFF2-40B4-BE49-F238E27FC236}">
                <a16:creationId xmlns:a16="http://schemas.microsoft.com/office/drawing/2014/main" id="{39B704C4-F1BA-310A-8C19-89849A70D926}"/>
              </a:ext>
            </a:extLst>
          </p:cNvPr>
          <p:cNvSpPr/>
          <p:nvPr/>
        </p:nvSpPr>
        <p:spPr>
          <a:xfrm>
            <a:off x="8760542" y="1816037"/>
            <a:ext cx="835941" cy="224369"/>
          </a:xfrm>
          <a:prstGeom prst="rect">
            <a:avLst/>
          </a:prstGeom>
          <a:solidFill>
            <a:schemeClr val="bg1">
              <a:lumMod val="95000"/>
            </a:schemeClr>
          </a:solidFill>
          <a:ln>
            <a:noFill/>
          </a:ln>
        </p:spPr>
        <p:style>
          <a:lnRef idx="2">
            <a:schemeClr val="accent1"/>
          </a:lnRef>
          <a:fillRef idx="1">
            <a:schemeClr val="lt1"/>
          </a:fillRef>
          <a:effectRef idx="0">
            <a:schemeClr val="accent1"/>
          </a:effectRef>
          <a:fontRef idx="minor">
            <a:schemeClr val="dk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r>
              <a:rPr lang="es-MX" sz="1200" b="1" dirty="0">
                <a:solidFill>
                  <a:schemeClr val="accent5">
                    <a:lumMod val="75000"/>
                  </a:schemeClr>
                </a:solidFill>
                <a:latin typeface="Calibri" panose="020F0502020204030204"/>
              </a:rPr>
              <a:t>REGIONES</a:t>
            </a:r>
            <a:endParaRPr kumimoji="0" lang="es-CL" sz="1200" b="1" u="none" strike="noStrike" kern="1200" cap="none" spc="0" normalizeH="0" baseline="0" noProof="0" dirty="0">
              <a:ln>
                <a:noFill/>
              </a:ln>
              <a:solidFill>
                <a:schemeClr val="accent5">
                  <a:lumMod val="75000"/>
                </a:schemeClr>
              </a:solidFill>
              <a:effectLst/>
              <a:uLnTx/>
              <a:uFillTx/>
              <a:latin typeface="Calibri" panose="020F0502020204030204"/>
              <a:ea typeface="+mn-ea"/>
              <a:cs typeface="+mn-cs"/>
            </a:endParaRPr>
          </a:p>
        </p:txBody>
      </p:sp>
      <p:pic>
        <p:nvPicPr>
          <p:cNvPr id="15" name="Picture 18" descr="Transforma Alimentos – Transforma Alimentos">
            <a:extLst>
              <a:ext uri="{FF2B5EF4-FFF2-40B4-BE49-F238E27FC236}">
                <a16:creationId xmlns:a16="http://schemas.microsoft.com/office/drawing/2014/main" id="{338CD899-C75F-FC48-42AC-6081684DC1C4}"/>
              </a:ext>
            </a:extLst>
          </p:cNvPr>
          <p:cNvPicPr>
            <a:picLocks noChangeAspect="1" noChangeArrowheads="1"/>
          </p:cNvPicPr>
          <p:nvPr/>
        </p:nvPicPr>
        <p:blipFill>
          <a:blip r:embed="rId17">
            <a:extLst>
              <a:ext uri="{28A0092B-C50C-407E-A947-70E740481C1C}">
                <a14:useLocalDpi xmlns:a14="http://schemas.microsoft.com/office/drawing/2010/main" val="0"/>
              </a:ext>
            </a:extLst>
          </a:blip>
          <a:srcRect/>
          <a:stretch>
            <a:fillRect/>
          </a:stretch>
        </p:blipFill>
        <p:spPr bwMode="auto">
          <a:xfrm>
            <a:off x="3620470" y="5722917"/>
            <a:ext cx="2454976" cy="810142"/>
          </a:xfrm>
          <a:prstGeom prst="rect">
            <a:avLst/>
          </a:prstGeom>
          <a:noFill/>
          <a:extLst>
            <a:ext uri="{909E8E84-426E-40DD-AFC4-6F175D3DCCD1}">
              <a14:hiddenFill xmlns:a14="http://schemas.microsoft.com/office/drawing/2010/main">
                <a:solidFill>
                  <a:srgbClr val="FFFFFF"/>
                </a:solidFill>
              </a14:hiddenFill>
            </a:ext>
          </a:extLst>
        </p:spPr>
      </p:pic>
      <p:sp>
        <p:nvSpPr>
          <p:cNvPr id="16" name="Rectángulo 15">
            <a:extLst>
              <a:ext uri="{FF2B5EF4-FFF2-40B4-BE49-F238E27FC236}">
                <a16:creationId xmlns:a16="http://schemas.microsoft.com/office/drawing/2014/main" id="{52E952E2-5956-BDE1-553E-016767404469}"/>
              </a:ext>
            </a:extLst>
          </p:cNvPr>
          <p:cNvSpPr/>
          <p:nvPr/>
        </p:nvSpPr>
        <p:spPr>
          <a:xfrm>
            <a:off x="4354287" y="6211418"/>
            <a:ext cx="2063758" cy="365183"/>
          </a:xfrm>
          <a:prstGeom prst="rect">
            <a:avLst/>
          </a:prstGeom>
          <a:solidFill>
            <a:srgbClr val="FBFBFB"/>
          </a:solidFill>
          <a:ln>
            <a:noFill/>
          </a:ln>
        </p:spPr>
        <p:style>
          <a:lnRef idx="2">
            <a:schemeClr val="accent1"/>
          </a:lnRef>
          <a:fillRef idx="1">
            <a:schemeClr val="lt1"/>
          </a:fillRef>
          <a:effectRef idx="0">
            <a:schemeClr val="accent1"/>
          </a:effectRef>
          <a:fontRef idx="minor">
            <a:schemeClr val="dk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r>
              <a:rPr lang="es-MX" sz="1600" b="1" dirty="0">
                <a:solidFill>
                  <a:schemeClr val="accent2"/>
                </a:solidFill>
                <a:latin typeface="Malgun Gothic Semilight" panose="020B0502040204020203" pitchFamily="34" charset="-128"/>
                <a:ea typeface="Malgun Gothic Semilight" panose="020B0502040204020203" pitchFamily="34" charset="-128"/>
                <a:cs typeface="Malgun Gothic Semilight" panose="020B0502040204020203" pitchFamily="34" charset="-128"/>
              </a:rPr>
              <a:t>CAMBIO CLIMATICO</a:t>
            </a:r>
            <a:endParaRPr kumimoji="0" lang="es-CL" sz="1600" b="1" u="none" strike="noStrike" kern="1200" cap="none" spc="0" normalizeH="0" baseline="0" noProof="0" dirty="0">
              <a:ln>
                <a:noFill/>
              </a:ln>
              <a:solidFill>
                <a:schemeClr val="accent2"/>
              </a:solidFill>
              <a:effectLst/>
              <a:uLnTx/>
              <a:uFillTx/>
              <a:latin typeface="Malgun Gothic Semilight" panose="020B0502040204020203" pitchFamily="34" charset="-128"/>
              <a:ea typeface="Malgun Gothic Semilight" panose="020B0502040204020203" pitchFamily="34" charset="-128"/>
              <a:cs typeface="Malgun Gothic Semilight" panose="020B0502040204020203" pitchFamily="34" charset="-128"/>
            </a:endParaRPr>
          </a:p>
        </p:txBody>
      </p:sp>
    </p:spTree>
    <p:extLst>
      <p:ext uri="{BB962C8B-B14F-4D97-AF65-F5344CB8AC3E}">
        <p14:creationId xmlns:p14="http://schemas.microsoft.com/office/powerpoint/2010/main" val="1050309670"/>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bg>
      <p:bgPr>
        <a:solidFill>
          <a:srgbClr val="221E7C"/>
        </a:solidFill>
        <a:effectLst/>
      </p:bgPr>
    </p:bg>
    <p:spTree>
      <p:nvGrpSpPr>
        <p:cNvPr id="1" name=""/>
        <p:cNvGrpSpPr/>
        <p:nvPr/>
      </p:nvGrpSpPr>
      <p:grpSpPr>
        <a:xfrm>
          <a:off x="0" y="0"/>
          <a:ext cx="0" cy="0"/>
          <a:chOff x="0" y="0"/>
          <a:chExt cx="0" cy="0"/>
        </a:xfrm>
      </p:grpSpPr>
      <p:sp>
        <p:nvSpPr>
          <p:cNvPr id="4" name="Subtítulo 2">
            <a:extLst>
              <a:ext uri="{FF2B5EF4-FFF2-40B4-BE49-F238E27FC236}">
                <a16:creationId xmlns:a16="http://schemas.microsoft.com/office/drawing/2014/main" id="{AA5AB0A5-A4AE-950F-9FA9-3105BFEB863F}"/>
              </a:ext>
            </a:extLst>
          </p:cNvPr>
          <p:cNvSpPr txBox="1">
            <a:spLocks noChangeArrowheads="1"/>
          </p:cNvSpPr>
          <p:nvPr/>
        </p:nvSpPr>
        <p:spPr>
          <a:xfrm>
            <a:off x="5133038" y="3093690"/>
            <a:ext cx="3480875" cy="1121195"/>
          </a:xfrm>
          <a:prstGeom prst="rect">
            <a:avLst/>
          </a:prstGeom>
        </p:spPr>
        <p:txBody>
          <a:bodyPr vert="horz" lIns="91440" tIns="45720" rIns="91440" bIns="45720" rtlCol="0">
            <a:normAutofit/>
          </a:bodyPr>
          <a:lstStyle>
            <a:lvl1pPr marL="0" indent="0" algn="ctr" defTabSz="914400" rtl="0" eaLnBrk="1" latinLnBrk="0" hangingPunct="1">
              <a:lnSpc>
                <a:spcPct val="90000"/>
              </a:lnSpc>
              <a:spcBef>
                <a:spcPts val="1000"/>
              </a:spcBef>
              <a:buFont typeface="Arial" panose="020B0604020202020204" pitchFamily="34" charset="0"/>
              <a:buNone/>
              <a:defRPr sz="2400" kern="1200">
                <a:solidFill>
                  <a:schemeClr val="tx1"/>
                </a:solidFill>
                <a:latin typeface="+mn-lt"/>
                <a:ea typeface="+mn-ea"/>
                <a:cs typeface="+mn-cs"/>
              </a:defRPr>
            </a:lvl1pPr>
            <a:lvl2pPr marL="457200" indent="0" algn="ctr" defTabSz="914400" rtl="0" eaLnBrk="1" latinLnBrk="0" hangingPunct="1">
              <a:lnSpc>
                <a:spcPct val="90000"/>
              </a:lnSpc>
              <a:spcBef>
                <a:spcPts val="500"/>
              </a:spcBef>
              <a:buFont typeface="Arial" panose="020B0604020202020204" pitchFamily="34" charset="0"/>
              <a:buNone/>
              <a:defRPr sz="2000" kern="1200">
                <a:solidFill>
                  <a:schemeClr val="tx1"/>
                </a:solidFill>
                <a:latin typeface="+mn-lt"/>
                <a:ea typeface="+mn-ea"/>
                <a:cs typeface="+mn-cs"/>
              </a:defRPr>
            </a:lvl2pPr>
            <a:lvl3pPr marL="914400" indent="0" algn="ctr" defTabSz="914400" rtl="0" eaLnBrk="1" latinLnBrk="0" hangingPunct="1">
              <a:lnSpc>
                <a:spcPct val="90000"/>
              </a:lnSpc>
              <a:spcBef>
                <a:spcPts val="500"/>
              </a:spcBef>
              <a:buFont typeface="Arial" panose="020B0604020202020204" pitchFamily="34" charset="0"/>
              <a:buNone/>
              <a:defRPr sz="1800" kern="1200">
                <a:solidFill>
                  <a:schemeClr val="tx1"/>
                </a:solidFill>
                <a:latin typeface="+mn-lt"/>
                <a:ea typeface="+mn-ea"/>
                <a:cs typeface="+mn-cs"/>
              </a:defRPr>
            </a:lvl3pPr>
            <a:lvl4pPr marL="13716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4pPr>
            <a:lvl5pPr marL="18288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5pPr>
            <a:lvl6pPr marL="22860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6pPr>
            <a:lvl7pPr marL="27432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7pPr>
            <a:lvl8pPr marL="32004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8pPr>
            <a:lvl9pPr marL="36576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9pPr>
          </a:lstStyle>
          <a:p>
            <a:pPr marL="0" marR="0" lvl="0" indent="0" algn="l" defTabSz="914400" rtl="0" eaLnBrk="1" fontAlgn="auto" latinLnBrk="0" hangingPunct="1">
              <a:lnSpc>
                <a:spcPct val="100000"/>
              </a:lnSpc>
              <a:spcBef>
                <a:spcPts val="0"/>
              </a:spcBef>
              <a:spcAft>
                <a:spcPts val="0"/>
              </a:spcAft>
              <a:buClrTx/>
              <a:buSzTx/>
              <a:buFont typeface="Arial" panose="020B0604020202020204" pitchFamily="34" charset="0"/>
              <a:buNone/>
              <a:tabLst/>
              <a:defRPr/>
            </a:pPr>
            <a:r>
              <a:rPr kumimoji="0" lang="es-CL" sz="2800" b="0" i="0" u="none" strike="noStrike" kern="1200" cap="none" spc="0" normalizeH="0" baseline="0" noProof="0" dirty="0">
                <a:ln>
                  <a:noFill/>
                </a:ln>
                <a:solidFill>
                  <a:prstClr val="white"/>
                </a:solidFill>
                <a:effectLst/>
                <a:uLnTx/>
                <a:uFillTx/>
                <a:latin typeface="Calibri" panose="020F0502020204030204"/>
                <a:ea typeface="+mn-ea"/>
                <a:cs typeface="+mn-cs"/>
              </a:rPr>
              <a:t>Principales </a:t>
            </a:r>
          </a:p>
          <a:p>
            <a:pPr marL="0" marR="0" lvl="0" indent="0" algn="l" defTabSz="914400" rtl="0" eaLnBrk="1" fontAlgn="auto" latinLnBrk="0" hangingPunct="1">
              <a:lnSpc>
                <a:spcPct val="100000"/>
              </a:lnSpc>
              <a:spcBef>
                <a:spcPts val="0"/>
              </a:spcBef>
              <a:spcAft>
                <a:spcPts val="0"/>
              </a:spcAft>
              <a:buClrTx/>
              <a:buSzTx/>
              <a:buFont typeface="Arial" panose="020B0604020202020204" pitchFamily="34" charset="0"/>
              <a:buNone/>
              <a:tabLst/>
              <a:defRPr/>
            </a:pPr>
            <a:r>
              <a:rPr kumimoji="0" lang="es-CL" sz="2800" b="1" i="0" u="none" strike="noStrike" kern="1200" cap="none" spc="0" normalizeH="0" baseline="0" noProof="0" dirty="0">
                <a:ln>
                  <a:noFill/>
                </a:ln>
                <a:solidFill>
                  <a:prstClr val="white"/>
                </a:solidFill>
                <a:effectLst/>
                <a:uLnTx/>
                <a:uFillTx/>
                <a:latin typeface="Calibri" panose="020F0502020204030204"/>
                <a:ea typeface="+mn-ea"/>
                <a:cs typeface="+mn-cs"/>
              </a:rPr>
              <a:t>Resultados 2024</a:t>
            </a:r>
            <a:endParaRPr kumimoji="0" lang="es-CL" altLang="es-CL" sz="2800" b="1"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cxnSp>
        <p:nvCxnSpPr>
          <p:cNvPr id="5" name="Conector recto 4">
            <a:extLst>
              <a:ext uri="{FF2B5EF4-FFF2-40B4-BE49-F238E27FC236}">
                <a16:creationId xmlns:a16="http://schemas.microsoft.com/office/drawing/2014/main" id="{68DEAA83-E931-2A7B-8A45-70484F739323}"/>
              </a:ext>
            </a:extLst>
          </p:cNvPr>
          <p:cNvCxnSpPr/>
          <p:nvPr/>
        </p:nvCxnSpPr>
        <p:spPr>
          <a:xfrm>
            <a:off x="5203596" y="4060337"/>
            <a:ext cx="2425959" cy="0"/>
          </a:xfrm>
          <a:prstGeom prst="line">
            <a:avLst/>
          </a:prstGeom>
          <a:ln w="31750">
            <a:solidFill>
              <a:schemeClr val="bg1"/>
            </a:solidFill>
          </a:ln>
        </p:spPr>
        <p:style>
          <a:lnRef idx="1">
            <a:schemeClr val="accent1"/>
          </a:lnRef>
          <a:fillRef idx="0">
            <a:schemeClr val="accent1"/>
          </a:fillRef>
          <a:effectRef idx="0">
            <a:schemeClr val="accent1"/>
          </a:effectRef>
          <a:fontRef idx="minor">
            <a:schemeClr val="tx1"/>
          </a:fontRef>
        </p:style>
      </p:cxnSp>
      <p:pic>
        <p:nvPicPr>
          <p:cNvPr id="6" name="Imagen 5" descr="Imagen que contiene Forma&#10;&#10;Descripción generada automáticamente">
            <a:extLst>
              <a:ext uri="{FF2B5EF4-FFF2-40B4-BE49-F238E27FC236}">
                <a16:creationId xmlns:a16="http://schemas.microsoft.com/office/drawing/2014/main" id="{FCA590DB-5C66-B5CD-B50F-45BA3C81AD81}"/>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4068021" y="3059386"/>
            <a:ext cx="929102" cy="991716"/>
          </a:xfrm>
          <a:prstGeom prst="rect">
            <a:avLst/>
          </a:prstGeom>
        </p:spPr>
      </p:pic>
      <p:pic>
        <p:nvPicPr>
          <p:cNvPr id="9" name="Gráfico 8">
            <a:extLst>
              <a:ext uri="{FF2B5EF4-FFF2-40B4-BE49-F238E27FC236}">
                <a16:creationId xmlns:a16="http://schemas.microsoft.com/office/drawing/2014/main" id="{5047FD64-7CF8-DF40-2B04-6B84FB631E08}"/>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a:off x="440554" y="436145"/>
            <a:ext cx="1117652" cy="358519"/>
          </a:xfrm>
          <a:prstGeom prst="rect">
            <a:avLst/>
          </a:prstGeom>
        </p:spPr>
      </p:pic>
    </p:spTree>
    <p:extLst>
      <p:ext uri="{BB962C8B-B14F-4D97-AF65-F5344CB8AC3E}">
        <p14:creationId xmlns:p14="http://schemas.microsoft.com/office/powerpoint/2010/main" val="3513303207"/>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 name="Título 1">
            <a:extLst>
              <a:ext uri="{FF2B5EF4-FFF2-40B4-BE49-F238E27FC236}">
                <a16:creationId xmlns:a16="http://schemas.microsoft.com/office/drawing/2014/main" id="{48212BA3-0DC2-4216-8693-DF3A1CF237A2}"/>
              </a:ext>
            </a:extLst>
          </p:cNvPr>
          <p:cNvSpPr txBox="1">
            <a:spLocks/>
          </p:cNvSpPr>
          <p:nvPr/>
        </p:nvSpPr>
        <p:spPr>
          <a:xfrm>
            <a:off x="2639573" y="279624"/>
            <a:ext cx="6191436" cy="710294"/>
          </a:xfrm>
          <a:prstGeom prst="rect">
            <a:avLst/>
          </a:prstGeom>
        </p:spPr>
        <p:txBody>
          <a:bodyPr>
            <a:normAutofit fontScale="97500"/>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a:lnSpc>
                <a:spcPct val="100000"/>
              </a:lnSpc>
            </a:pPr>
            <a:r>
              <a:rPr lang="es-MX" sz="1800" b="1" i="1">
                <a:solidFill>
                  <a:prstClr val="white"/>
                </a:solidFill>
                <a:latin typeface="Calibri" panose="020F0502020204030204"/>
                <a:ea typeface="+mn-ea"/>
                <a:cs typeface="+mn-cs"/>
              </a:rPr>
              <a:t> ¿CÓMO LO HACEMOS?</a:t>
            </a:r>
            <a:endParaRPr lang="es-CL" sz="1800" b="1" i="1" dirty="0">
              <a:solidFill>
                <a:prstClr val="white"/>
              </a:solidFill>
              <a:latin typeface="Calibri" panose="020F0502020204030204"/>
              <a:ea typeface="+mn-ea"/>
              <a:cs typeface="+mn-cs"/>
            </a:endParaRPr>
          </a:p>
        </p:txBody>
      </p:sp>
      <p:sp>
        <p:nvSpPr>
          <p:cNvPr id="4" name="TextBox 15">
            <a:extLst>
              <a:ext uri="{FF2B5EF4-FFF2-40B4-BE49-F238E27FC236}">
                <a16:creationId xmlns:a16="http://schemas.microsoft.com/office/drawing/2014/main" id="{D447C120-267C-6A93-04F5-93F6A9228E02}"/>
              </a:ext>
            </a:extLst>
          </p:cNvPr>
          <p:cNvSpPr txBox="1"/>
          <p:nvPr/>
        </p:nvSpPr>
        <p:spPr>
          <a:xfrm>
            <a:off x="5499017" y="1383854"/>
            <a:ext cx="1518365" cy="830997"/>
          </a:xfrm>
          <a:prstGeom prst="rect">
            <a:avLst/>
          </a:prstGeom>
          <a:noFill/>
        </p:spPr>
        <p:txBody>
          <a:bodyPr wrap="none" rtlCol="0" anchor="b" anchorCtr="0">
            <a:spAutoFit/>
          </a:bodyPr>
          <a:lstStyle/>
          <a:p>
            <a:pPr algn="ctr"/>
            <a:r>
              <a:rPr lang="en-US" sz="2400" b="1" dirty="0">
                <a:solidFill>
                  <a:srgbClr val="0A4366"/>
                </a:solidFill>
                <a:latin typeface="Poppins SemiBold" pitchFamily="2" charset="77"/>
                <a:ea typeface="League Spartan" charset="0"/>
                <a:cs typeface="Poppins SemiBold" pitchFamily="2" charset="77"/>
              </a:rPr>
              <a:t>112 mil </a:t>
            </a:r>
          </a:p>
          <a:p>
            <a:pPr algn="ctr"/>
            <a:r>
              <a:rPr lang="en-US" sz="2400" b="1" dirty="0">
                <a:solidFill>
                  <a:srgbClr val="0A4366"/>
                </a:solidFill>
                <a:latin typeface="Poppins SemiBold" pitchFamily="2" charset="77"/>
                <a:ea typeface="League Spartan" charset="0"/>
                <a:cs typeface="Poppins SemiBold" pitchFamily="2" charset="77"/>
              </a:rPr>
              <a:t>millones</a:t>
            </a:r>
          </a:p>
        </p:txBody>
      </p:sp>
      <p:sp>
        <p:nvSpPr>
          <p:cNvPr id="6" name="Subtitle 2">
            <a:extLst>
              <a:ext uri="{FF2B5EF4-FFF2-40B4-BE49-F238E27FC236}">
                <a16:creationId xmlns:a16="http://schemas.microsoft.com/office/drawing/2014/main" id="{C5EF9728-BAA3-9E2E-3349-F94E687A7C32}"/>
              </a:ext>
            </a:extLst>
          </p:cNvPr>
          <p:cNvSpPr txBox="1">
            <a:spLocks/>
          </p:cNvSpPr>
          <p:nvPr/>
        </p:nvSpPr>
        <p:spPr>
          <a:xfrm>
            <a:off x="5442922" y="2113881"/>
            <a:ext cx="1453121" cy="289503"/>
          </a:xfrm>
          <a:prstGeom prst="rect">
            <a:avLst/>
          </a:prstGeom>
        </p:spPr>
        <p:txBody>
          <a:bodyPr vert="horz" wrap="square" lIns="45720" tIns="22860" rIns="45720" bIns="22860" rtlCol="0" anchor="t">
            <a:spAutoFit/>
          </a:bodyPr>
          <a:lstStyle>
            <a:lvl1pPr marL="0" indent="0" algn="ctr" defTabSz="1087636" rtl="0" eaLnBrk="1" latinLnBrk="0" hangingPunct="1">
              <a:lnSpc>
                <a:spcPct val="120000"/>
              </a:lnSpc>
              <a:spcBef>
                <a:spcPct val="20000"/>
              </a:spcBef>
              <a:buFont typeface="Arial"/>
              <a:buNone/>
              <a:defRPr sz="2400" kern="1200">
                <a:solidFill>
                  <a:schemeClr val="tx2"/>
                </a:solidFill>
                <a:latin typeface="Open Sans Light"/>
                <a:ea typeface="+mn-ea"/>
                <a:cs typeface="Open Sans Light"/>
              </a:defRPr>
            </a:lvl1pPr>
            <a:lvl2pPr marL="1087636" indent="0" algn="ctr" defTabSz="1087636" rtl="0" eaLnBrk="1" latinLnBrk="0" hangingPunct="1">
              <a:lnSpc>
                <a:spcPct val="130000"/>
              </a:lnSpc>
              <a:spcBef>
                <a:spcPct val="20000"/>
              </a:spcBef>
              <a:buFont typeface="Arial"/>
              <a:buNone/>
              <a:defRPr sz="3200" kern="1200">
                <a:solidFill>
                  <a:schemeClr val="tx1">
                    <a:tint val="75000"/>
                  </a:schemeClr>
                </a:solidFill>
                <a:latin typeface="Open Sans"/>
                <a:ea typeface="+mn-ea"/>
                <a:cs typeface="Open Sans"/>
              </a:defRPr>
            </a:lvl2pPr>
            <a:lvl3pPr marL="2175271" indent="0" algn="ctr" defTabSz="1087636" rtl="0" eaLnBrk="1" latinLnBrk="0" hangingPunct="1">
              <a:lnSpc>
                <a:spcPct val="130000"/>
              </a:lnSpc>
              <a:spcBef>
                <a:spcPct val="20000"/>
              </a:spcBef>
              <a:buFont typeface="Arial"/>
              <a:buNone/>
              <a:defRPr sz="3200" kern="1200">
                <a:solidFill>
                  <a:schemeClr val="tx1">
                    <a:tint val="75000"/>
                  </a:schemeClr>
                </a:solidFill>
                <a:latin typeface="Open Sans"/>
                <a:ea typeface="+mn-ea"/>
                <a:cs typeface="Open Sans"/>
              </a:defRPr>
            </a:lvl3pPr>
            <a:lvl4pPr marL="3262912" indent="0" algn="ctr" defTabSz="1087636" rtl="0" eaLnBrk="1" latinLnBrk="0" hangingPunct="1">
              <a:lnSpc>
                <a:spcPct val="130000"/>
              </a:lnSpc>
              <a:spcBef>
                <a:spcPct val="20000"/>
              </a:spcBef>
              <a:buFont typeface="Arial"/>
              <a:buNone/>
              <a:defRPr sz="3200" kern="1200">
                <a:solidFill>
                  <a:schemeClr val="tx1">
                    <a:tint val="75000"/>
                  </a:schemeClr>
                </a:solidFill>
                <a:latin typeface="Open Sans"/>
                <a:ea typeface="+mn-ea"/>
                <a:cs typeface="Open Sans"/>
              </a:defRPr>
            </a:lvl4pPr>
            <a:lvl5pPr marL="4350546" indent="0" algn="ctr" defTabSz="1087636" rtl="0" eaLnBrk="1" latinLnBrk="0" hangingPunct="1">
              <a:lnSpc>
                <a:spcPct val="130000"/>
              </a:lnSpc>
              <a:spcBef>
                <a:spcPct val="20000"/>
              </a:spcBef>
              <a:buFont typeface="Arial"/>
              <a:buNone/>
              <a:defRPr sz="3200" kern="1200">
                <a:solidFill>
                  <a:schemeClr val="tx1">
                    <a:tint val="75000"/>
                  </a:schemeClr>
                </a:solidFill>
                <a:latin typeface="Open Sans"/>
                <a:ea typeface="+mn-ea"/>
                <a:cs typeface="Open Sans"/>
              </a:defRPr>
            </a:lvl5pPr>
            <a:lvl6pPr marL="5438184" indent="0" algn="ctr" defTabSz="1087636" rtl="0" eaLnBrk="1" latinLnBrk="0" hangingPunct="1">
              <a:spcBef>
                <a:spcPct val="20000"/>
              </a:spcBef>
              <a:buFont typeface="Arial"/>
              <a:buNone/>
              <a:defRPr sz="4800" kern="1200">
                <a:solidFill>
                  <a:schemeClr val="tx1">
                    <a:tint val="75000"/>
                  </a:schemeClr>
                </a:solidFill>
                <a:latin typeface="+mn-lt"/>
                <a:ea typeface="+mn-ea"/>
                <a:cs typeface="+mn-cs"/>
              </a:defRPr>
            </a:lvl6pPr>
            <a:lvl7pPr marL="6525820" indent="0" algn="ctr" defTabSz="1087636" rtl="0" eaLnBrk="1" latinLnBrk="0" hangingPunct="1">
              <a:spcBef>
                <a:spcPct val="20000"/>
              </a:spcBef>
              <a:buFont typeface="Arial"/>
              <a:buNone/>
              <a:defRPr sz="4800" kern="1200">
                <a:solidFill>
                  <a:schemeClr val="tx1">
                    <a:tint val="75000"/>
                  </a:schemeClr>
                </a:solidFill>
                <a:latin typeface="+mn-lt"/>
                <a:ea typeface="+mn-ea"/>
                <a:cs typeface="+mn-cs"/>
              </a:defRPr>
            </a:lvl7pPr>
            <a:lvl8pPr marL="7613455" indent="0" algn="ctr" defTabSz="1087636" rtl="0" eaLnBrk="1" latinLnBrk="0" hangingPunct="1">
              <a:spcBef>
                <a:spcPct val="20000"/>
              </a:spcBef>
              <a:buFont typeface="Arial"/>
              <a:buNone/>
              <a:defRPr sz="4800" kern="1200">
                <a:solidFill>
                  <a:schemeClr val="tx1">
                    <a:tint val="75000"/>
                  </a:schemeClr>
                </a:solidFill>
                <a:latin typeface="+mn-lt"/>
                <a:ea typeface="+mn-ea"/>
                <a:cs typeface="+mn-cs"/>
              </a:defRPr>
            </a:lvl8pPr>
            <a:lvl9pPr marL="8701091" indent="0" algn="ctr" defTabSz="1087636" rtl="0" eaLnBrk="1" latinLnBrk="0" hangingPunct="1">
              <a:spcBef>
                <a:spcPct val="20000"/>
              </a:spcBef>
              <a:buFont typeface="Arial"/>
              <a:buNone/>
              <a:defRPr sz="4800" kern="1200">
                <a:solidFill>
                  <a:schemeClr val="tx1">
                    <a:tint val="75000"/>
                  </a:schemeClr>
                </a:solidFill>
                <a:latin typeface="+mn-lt"/>
                <a:ea typeface="+mn-ea"/>
                <a:cs typeface="+mn-cs"/>
              </a:defRPr>
            </a:lvl9pPr>
          </a:lstStyle>
          <a:p>
            <a:pPr>
              <a:lnSpc>
                <a:spcPts val="2050"/>
              </a:lnSpc>
            </a:pPr>
            <a:r>
              <a:rPr lang="es-HN" sz="1250" dirty="0">
                <a:solidFill>
                  <a:srgbClr val="0A4366"/>
                </a:solidFill>
                <a:latin typeface="Open Sans Light" panose="020B0306030504020204" pitchFamily="34" charset="0"/>
                <a:ea typeface="Open Sans Light" panose="020B0306030504020204" pitchFamily="34" charset="0"/>
                <a:cs typeface="Open Sans Light" panose="020B0306030504020204" pitchFamily="34" charset="0"/>
              </a:rPr>
              <a:t>Aporte Público</a:t>
            </a:r>
            <a:endParaRPr lang="en-US" sz="1250" dirty="0">
              <a:solidFill>
                <a:srgbClr val="0A4366"/>
              </a:solidFill>
              <a:latin typeface="Open Sans Light" panose="020B0306030504020204" pitchFamily="34" charset="0"/>
              <a:ea typeface="Open Sans Light" panose="020B0306030504020204" pitchFamily="34" charset="0"/>
              <a:cs typeface="Open Sans Light" panose="020B0306030504020204" pitchFamily="34" charset="0"/>
            </a:endParaRPr>
          </a:p>
        </p:txBody>
      </p:sp>
      <p:sp>
        <p:nvSpPr>
          <p:cNvPr id="7" name="Subtitle 2">
            <a:extLst>
              <a:ext uri="{FF2B5EF4-FFF2-40B4-BE49-F238E27FC236}">
                <a16:creationId xmlns:a16="http://schemas.microsoft.com/office/drawing/2014/main" id="{3A3B30F7-04B2-E7D7-C467-14607CAC4B2A}"/>
              </a:ext>
            </a:extLst>
          </p:cNvPr>
          <p:cNvSpPr txBox="1">
            <a:spLocks/>
          </p:cNvSpPr>
          <p:nvPr/>
        </p:nvSpPr>
        <p:spPr>
          <a:xfrm>
            <a:off x="2456851" y="6290262"/>
            <a:ext cx="1453121" cy="828112"/>
          </a:xfrm>
          <a:prstGeom prst="rect">
            <a:avLst/>
          </a:prstGeom>
        </p:spPr>
        <p:txBody>
          <a:bodyPr vert="horz" wrap="square" lIns="45720" tIns="22860" rIns="45720" bIns="22860" rtlCol="0" anchor="t">
            <a:spAutoFit/>
          </a:bodyPr>
          <a:lstStyle>
            <a:lvl1pPr marL="0" indent="0" algn="ctr" defTabSz="1087636" rtl="0" eaLnBrk="1" latinLnBrk="0" hangingPunct="1">
              <a:lnSpc>
                <a:spcPct val="120000"/>
              </a:lnSpc>
              <a:spcBef>
                <a:spcPct val="20000"/>
              </a:spcBef>
              <a:buFont typeface="Arial"/>
              <a:buNone/>
              <a:defRPr sz="2400" kern="1200">
                <a:solidFill>
                  <a:schemeClr val="tx2"/>
                </a:solidFill>
                <a:latin typeface="Open Sans Light"/>
                <a:ea typeface="+mn-ea"/>
                <a:cs typeface="Open Sans Light"/>
              </a:defRPr>
            </a:lvl1pPr>
            <a:lvl2pPr marL="1087636" indent="0" algn="ctr" defTabSz="1087636" rtl="0" eaLnBrk="1" latinLnBrk="0" hangingPunct="1">
              <a:lnSpc>
                <a:spcPct val="130000"/>
              </a:lnSpc>
              <a:spcBef>
                <a:spcPct val="20000"/>
              </a:spcBef>
              <a:buFont typeface="Arial"/>
              <a:buNone/>
              <a:defRPr sz="3200" kern="1200">
                <a:solidFill>
                  <a:schemeClr val="tx1">
                    <a:tint val="75000"/>
                  </a:schemeClr>
                </a:solidFill>
                <a:latin typeface="Open Sans"/>
                <a:ea typeface="+mn-ea"/>
                <a:cs typeface="Open Sans"/>
              </a:defRPr>
            </a:lvl2pPr>
            <a:lvl3pPr marL="2175271" indent="0" algn="ctr" defTabSz="1087636" rtl="0" eaLnBrk="1" latinLnBrk="0" hangingPunct="1">
              <a:lnSpc>
                <a:spcPct val="130000"/>
              </a:lnSpc>
              <a:spcBef>
                <a:spcPct val="20000"/>
              </a:spcBef>
              <a:buFont typeface="Arial"/>
              <a:buNone/>
              <a:defRPr sz="3200" kern="1200">
                <a:solidFill>
                  <a:schemeClr val="tx1">
                    <a:tint val="75000"/>
                  </a:schemeClr>
                </a:solidFill>
                <a:latin typeface="Open Sans"/>
                <a:ea typeface="+mn-ea"/>
                <a:cs typeface="Open Sans"/>
              </a:defRPr>
            </a:lvl3pPr>
            <a:lvl4pPr marL="3262912" indent="0" algn="ctr" defTabSz="1087636" rtl="0" eaLnBrk="1" latinLnBrk="0" hangingPunct="1">
              <a:lnSpc>
                <a:spcPct val="130000"/>
              </a:lnSpc>
              <a:spcBef>
                <a:spcPct val="20000"/>
              </a:spcBef>
              <a:buFont typeface="Arial"/>
              <a:buNone/>
              <a:defRPr sz="3200" kern="1200">
                <a:solidFill>
                  <a:schemeClr val="tx1">
                    <a:tint val="75000"/>
                  </a:schemeClr>
                </a:solidFill>
                <a:latin typeface="Open Sans"/>
                <a:ea typeface="+mn-ea"/>
                <a:cs typeface="Open Sans"/>
              </a:defRPr>
            </a:lvl4pPr>
            <a:lvl5pPr marL="4350546" indent="0" algn="ctr" defTabSz="1087636" rtl="0" eaLnBrk="1" latinLnBrk="0" hangingPunct="1">
              <a:lnSpc>
                <a:spcPct val="130000"/>
              </a:lnSpc>
              <a:spcBef>
                <a:spcPct val="20000"/>
              </a:spcBef>
              <a:buFont typeface="Arial"/>
              <a:buNone/>
              <a:defRPr sz="3200" kern="1200">
                <a:solidFill>
                  <a:schemeClr val="tx1">
                    <a:tint val="75000"/>
                  </a:schemeClr>
                </a:solidFill>
                <a:latin typeface="Open Sans"/>
                <a:ea typeface="+mn-ea"/>
                <a:cs typeface="Open Sans"/>
              </a:defRPr>
            </a:lvl5pPr>
            <a:lvl6pPr marL="5438184" indent="0" algn="ctr" defTabSz="1087636" rtl="0" eaLnBrk="1" latinLnBrk="0" hangingPunct="1">
              <a:spcBef>
                <a:spcPct val="20000"/>
              </a:spcBef>
              <a:buFont typeface="Arial"/>
              <a:buNone/>
              <a:defRPr sz="4800" kern="1200">
                <a:solidFill>
                  <a:schemeClr val="tx1">
                    <a:tint val="75000"/>
                  </a:schemeClr>
                </a:solidFill>
                <a:latin typeface="+mn-lt"/>
                <a:ea typeface="+mn-ea"/>
                <a:cs typeface="+mn-cs"/>
              </a:defRPr>
            </a:lvl6pPr>
            <a:lvl7pPr marL="6525820" indent="0" algn="ctr" defTabSz="1087636" rtl="0" eaLnBrk="1" latinLnBrk="0" hangingPunct="1">
              <a:spcBef>
                <a:spcPct val="20000"/>
              </a:spcBef>
              <a:buFont typeface="Arial"/>
              <a:buNone/>
              <a:defRPr sz="4800" kern="1200">
                <a:solidFill>
                  <a:schemeClr val="tx1">
                    <a:tint val="75000"/>
                  </a:schemeClr>
                </a:solidFill>
                <a:latin typeface="+mn-lt"/>
                <a:ea typeface="+mn-ea"/>
                <a:cs typeface="+mn-cs"/>
              </a:defRPr>
            </a:lvl7pPr>
            <a:lvl8pPr marL="7613455" indent="0" algn="ctr" defTabSz="1087636" rtl="0" eaLnBrk="1" latinLnBrk="0" hangingPunct="1">
              <a:spcBef>
                <a:spcPct val="20000"/>
              </a:spcBef>
              <a:buFont typeface="Arial"/>
              <a:buNone/>
              <a:defRPr sz="4800" kern="1200">
                <a:solidFill>
                  <a:schemeClr val="tx1">
                    <a:tint val="75000"/>
                  </a:schemeClr>
                </a:solidFill>
                <a:latin typeface="+mn-lt"/>
                <a:ea typeface="+mn-ea"/>
                <a:cs typeface="+mn-cs"/>
              </a:defRPr>
            </a:lvl8pPr>
            <a:lvl9pPr marL="8701091" indent="0" algn="ctr" defTabSz="1087636" rtl="0" eaLnBrk="1" latinLnBrk="0" hangingPunct="1">
              <a:spcBef>
                <a:spcPct val="20000"/>
              </a:spcBef>
              <a:buFont typeface="Arial"/>
              <a:buNone/>
              <a:defRPr sz="4800" kern="1200">
                <a:solidFill>
                  <a:schemeClr val="tx1">
                    <a:tint val="75000"/>
                  </a:schemeClr>
                </a:solidFill>
                <a:latin typeface="+mn-lt"/>
                <a:ea typeface="+mn-ea"/>
                <a:cs typeface="+mn-cs"/>
              </a:defRPr>
            </a:lvl9pPr>
          </a:lstStyle>
          <a:p>
            <a:pPr>
              <a:lnSpc>
                <a:spcPts val="2050"/>
              </a:lnSpc>
            </a:pPr>
            <a:r>
              <a:rPr lang="es-HN" sz="1250" dirty="0">
                <a:solidFill>
                  <a:schemeClr val="bg1"/>
                </a:solidFill>
                <a:latin typeface="Open Sans Light" panose="020B0306030504020204" pitchFamily="34" charset="0"/>
                <a:ea typeface="Open Sans Light" panose="020B0306030504020204" pitchFamily="34" charset="0"/>
                <a:cs typeface="Open Sans Light" panose="020B0306030504020204" pitchFamily="34" charset="0"/>
              </a:rPr>
              <a:t>Personalice el texto que está aquí.</a:t>
            </a:r>
            <a:endParaRPr lang="en-US" sz="1250" dirty="0">
              <a:solidFill>
                <a:schemeClr val="bg1"/>
              </a:solidFill>
              <a:latin typeface="Open Sans Light" panose="020B0306030504020204" pitchFamily="34" charset="0"/>
              <a:ea typeface="Open Sans Light" panose="020B0306030504020204" pitchFamily="34" charset="0"/>
              <a:cs typeface="Open Sans Light" panose="020B0306030504020204" pitchFamily="34" charset="0"/>
            </a:endParaRPr>
          </a:p>
        </p:txBody>
      </p:sp>
      <p:sp>
        <p:nvSpPr>
          <p:cNvPr id="15" name="Freeform 5">
            <a:extLst>
              <a:ext uri="{FF2B5EF4-FFF2-40B4-BE49-F238E27FC236}">
                <a16:creationId xmlns:a16="http://schemas.microsoft.com/office/drawing/2014/main" id="{B2F7E59B-F76E-5E57-A1D4-D8B381952319}"/>
              </a:ext>
            </a:extLst>
          </p:cNvPr>
          <p:cNvSpPr>
            <a:spLocks/>
          </p:cNvSpPr>
          <p:nvPr/>
        </p:nvSpPr>
        <p:spPr bwMode="auto">
          <a:xfrm>
            <a:off x="5000672" y="2127620"/>
            <a:ext cx="1408906" cy="1663700"/>
          </a:xfrm>
          <a:custGeom>
            <a:avLst/>
            <a:gdLst>
              <a:gd name="T0" fmla="*/ 135 w 158"/>
              <a:gd name="T1" fmla="*/ 186 h 187"/>
              <a:gd name="T2" fmla="*/ 135 w 158"/>
              <a:gd name="T3" fmla="*/ 187 h 187"/>
              <a:gd name="T4" fmla="*/ 0 w 158"/>
              <a:gd name="T5" fmla="*/ 5 h 187"/>
              <a:gd name="T6" fmla="*/ 0 w 158"/>
              <a:gd name="T7" fmla="*/ 0 h 187"/>
              <a:gd name="T8" fmla="*/ 4 w 158"/>
              <a:gd name="T9" fmla="*/ 1 h 187"/>
              <a:gd name="T10" fmla="*/ 135 w 158"/>
              <a:gd name="T11" fmla="*/ 186 h 187"/>
            </a:gdLst>
            <a:ahLst/>
            <a:cxnLst>
              <a:cxn ang="0">
                <a:pos x="T0" y="T1"/>
              </a:cxn>
              <a:cxn ang="0">
                <a:pos x="T2" y="T3"/>
              </a:cxn>
              <a:cxn ang="0">
                <a:pos x="T4" y="T5"/>
              </a:cxn>
              <a:cxn ang="0">
                <a:pos x="T6" y="T7"/>
              </a:cxn>
              <a:cxn ang="0">
                <a:pos x="T8" y="T9"/>
              </a:cxn>
              <a:cxn ang="0">
                <a:pos x="T10" y="T11"/>
              </a:cxn>
            </a:cxnLst>
            <a:rect l="0" t="0" r="r" b="b"/>
            <a:pathLst>
              <a:path w="158" h="187">
                <a:moveTo>
                  <a:pt x="135" y="186"/>
                </a:moveTo>
                <a:cubicBezTo>
                  <a:pt x="135" y="187"/>
                  <a:pt x="135" y="187"/>
                  <a:pt x="135" y="187"/>
                </a:cubicBezTo>
                <a:cubicBezTo>
                  <a:pt x="61" y="186"/>
                  <a:pt x="0" y="105"/>
                  <a:pt x="0" y="5"/>
                </a:cubicBezTo>
                <a:cubicBezTo>
                  <a:pt x="0" y="3"/>
                  <a:pt x="0" y="1"/>
                  <a:pt x="0" y="0"/>
                </a:cubicBezTo>
                <a:cubicBezTo>
                  <a:pt x="2" y="0"/>
                  <a:pt x="3" y="1"/>
                  <a:pt x="4" y="1"/>
                </a:cubicBezTo>
                <a:cubicBezTo>
                  <a:pt x="100" y="32"/>
                  <a:pt x="158" y="115"/>
                  <a:pt x="135" y="186"/>
                </a:cubicBezTo>
              </a:path>
            </a:pathLst>
          </a:custGeom>
          <a:solidFill>
            <a:srgbClr val="E7333A"/>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45720" tIns="22860" rIns="45720" bIns="22860" numCol="1" anchor="t" anchorCtr="0" compatLnSpc="1">
            <a:prstTxWarp prst="textNoShape">
              <a:avLst/>
            </a:prstTxWarp>
          </a:bodyPr>
          <a:lstStyle/>
          <a:p>
            <a:endParaRPr lang="en-US" sz="900"/>
          </a:p>
        </p:txBody>
      </p:sp>
      <p:sp>
        <p:nvSpPr>
          <p:cNvPr id="16" name="Freeform 6">
            <a:extLst>
              <a:ext uri="{FF2B5EF4-FFF2-40B4-BE49-F238E27FC236}">
                <a16:creationId xmlns:a16="http://schemas.microsoft.com/office/drawing/2014/main" id="{58DF74EC-F567-CC2F-CCC9-E6B6CA7F91A7}"/>
              </a:ext>
            </a:extLst>
          </p:cNvPr>
          <p:cNvSpPr>
            <a:spLocks noEditPoints="1"/>
          </p:cNvSpPr>
          <p:nvPr/>
        </p:nvSpPr>
        <p:spPr bwMode="auto">
          <a:xfrm>
            <a:off x="3146472" y="1922832"/>
            <a:ext cx="3263106" cy="2776538"/>
          </a:xfrm>
          <a:custGeom>
            <a:avLst/>
            <a:gdLst>
              <a:gd name="T0" fmla="*/ 212 w 366"/>
              <a:gd name="T1" fmla="*/ 24 h 312"/>
              <a:gd name="T2" fmla="*/ 15 w 366"/>
              <a:gd name="T3" fmla="*/ 83 h 312"/>
              <a:gd name="T4" fmla="*/ 4 w 366"/>
              <a:gd name="T5" fmla="*/ 117 h 312"/>
              <a:gd name="T6" fmla="*/ 129 w 366"/>
              <a:gd name="T7" fmla="*/ 281 h 312"/>
              <a:gd name="T8" fmla="*/ 343 w 366"/>
              <a:gd name="T9" fmla="*/ 209 h 312"/>
              <a:gd name="T10" fmla="*/ 212 w 366"/>
              <a:gd name="T11" fmla="*/ 24 h 312"/>
              <a:gd name="T12" fmla="*/ 293 w 366"/>
              <a:gd name="T13" fmla="*/ 193 h 312"/>
              <a:gd name="T14" fmla="*/ 142 w 366"/>
              <a:gd name="T15" fmla="*/ 244 h 312"/>
              <a:gd name="T16" fmla="*/ 54 w 366"/>
              <a:gd name="T17" fmla="*/ 128 h 312"/>
              <a:gd name="T18" fmla="*/ 62 w 366"/>
              <a:gd name="T19" fmla="*/ 104 h 312"/>
              <a:gd name="T20" fmla="*/ 201 w 366"/>
              <a:gd name="T21" fmla="*/ 62 h 312"/>
              <a:gd name="T22" fmla="*/ 293 w 366"/>
              <a:gd name="T23" fmla="*/ 193 h 31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Lst>
            <a:rect l="0" t="0" r="r" b="b"/>
            <a:pathLst>
              <a:path w="366" h="312">
                <a:moveTo>
                  <a:pt x="212" y="24"/>
                </a:moveTo>
                <a:cubicBezTo>
                  <a:pt x="139" y="0"/>
                  <a:pt x="51" y="56"/>
                  <a:pt x="15" y="83"/>
                </a:cubicBezTo>
                <a:cubicBezTo>
                  <a:pt x="4" y="91"/>
                  <a:pt x="0" y="105"/>
                  <a:pt x="4" y="117"/>
                </a:cubicBezTo>
                <a:cubicBezTo>
                  <a:pt x="17" y="161"/>
                  <a:pt x="55" y="257"/>
                  <a:pt x="129" y="281"/>
                </a:cubicBezTo>
                <a:cubicBezTo>
                  <a:pt x="224" y="312"/>
                  <a:pt x="320" y="280"/>
                  <a:pt x="343" y="209"/>
                </a:cubicBezTo>
                <a:cubicBezTo>
                  <a:pt x="366" y="138"/>
                  <a:pt x="308" y="55"/>
                  <a:pt x="212" y="24"/>
                </a:cubicBezTo>
                <a:moveTo>
                  <a:pt x="293" y="193"/>
                </a:moveTo>
                <a:cubicBezTo>
                  <a:pt x="277" y="243"/>
                  <a:pt x="209" y="266"/>
                  <a:pt x="142" y="244"/>
                </a:cubicBezTo>
                <a:cubicBezTo>
                  <a:pt x="90" y="227"/>
                  <a:pt x="63" y="158"/>
                  <a:pt x="54" y="128"/>
                </a:cubicBezTo>
                <a:cubicBezTo>
                  <a:pt x="51" y="119"/>
                  <a:pt x="54" y="109"/>
                  <a:pt x="62" y="104"/>
                </a:cubicBezTo>
                <a:cubicBezTo>
                  <a:pt x="87" y="85"/>
                  <a:pt x="149" y="45"/>
                  <a:pt x="201" y="62"/>
                </a:cubicBezTo>
                <a:cubicBezTo>
                  <a:pt x="268" y="84"/>
                  <a:pt x="310" y="142"/>
                  <a:pt x="293" y="193"/>
                </a:cubicBezTo>
              </a:path>
            </a:pathLst>
          </a:custGeom>
          <a:solidFill>
            <a:srgbClr val="065280"/>
          </a:solidFill>
          <a:ln>
            <a:noFill/>
          </a:ln>
        </p:spPr>
        <p:txBody>
          <a:bodyPr vert="horz" wrap="square" lIns="45720" tIns="22860" rIns="45720" bIns="22860" numCol="1" anchor="t" anchorCtr="0" compatLnSpc="1">
            <a:prstTxWarp prst="textNoShape">
              <a:avLst/>
            </a:prstTxWarp>
          </a:bodyPr>
          <a:lstStyle/>
          <a:p>
            <a:endParaRPr lang="en-US" sz="900"/>
          </a:p>
        </p:txBody>
      </p:sp>
      <p:sp>
        <p:nvSpPr>
          <p:cNvPr id="17" name="Freeform 7">
            <a:extLst>
              <a:ext uri="{FF2B5EF4-FFF2-40B4-BE49-F238E27FC236}">
                <a16:creationId xmlns:a16="http://schemas.microsoft.com/office/drawing/2014/main" id="{79ADE9F4-54D9-68E5-F764-11FAAF8ECFE1}"/>
              </a:ext>
            </a:extLst>
          </p:cNvPr>
          <p:cNvSpPr>
            <a:spLocks/>
          </p:cNvSpPr>
          <p:nvPr/>
        </p:nvSpPr>
        <p:spPr bwMode="auto">
          <a:xfrm>
            <a:off x="5027660" y="2510207"/>
            <a:ext cx="873919" cy="1156494"/>
          </a:xfrm>
          <a:custGeom>
            <a:avLst/>
            <a:gdLst>
              <a:gd name="T0" fmla="*/ 82 w 98"/>
              <a:gd name="T1" fmla="*/ 127 h 130"/>
              <a:gd name="T2" fmla="*/ 81 w 98"/>
              <a:gd name="T3" fmla="*/ 130 h 130"/>
              <a:gd name="T4" fmla="*/ 0 w 98"/>
              <a:gd name="T5" fmla="*/ 0 h 130"/>
              <a:gd name="T6" fmla="*/ 82 w 98"/>
              <a:gd name="T7" fmla="*/ 127 h 130"/>
            </a:gdLst>
            <a:ahLst/>
            <a:cxnLst>
              <a:cxn ang="0">
                <a:pos x="T0" y="T1"/>
              </a:cxn>
              <a:cxn ang="0">
                <a:pos x="T2" y="T3"/>
              </a:cxn>
              <a:cxn ang="0">
                <a:pos x="T4" y="T5"/>
              </a:cxn>
              <a:cxn ang="0">
                <a:pos x="T6" y="T7"/>
              </a:cxn>
            </a:cxnLst>
            <a:rect l="0" t="0" r="r" b="b"/>
            <a:pathLst>
              <a:path w="98" h="130">
                <a:moveTo>
                  <a:pt x="82" y="127"/>
                </a:moveTo>
                <a:cubicBezTo>
                  <a:pt x="82" y="128"/>
                  <a:pt x="82" y="129"/>
                  <a:pt x="81" y="130"/>
                </a:cubicBezTo>
                <a:cubicBezTo>
                  <a:pt x="40" y="108"/>
                  <a:pt x="9" y="59"/>
                  <a:pt x="0" y="0"/>
                </a:cubicBezTo>
                <a:cubicBezTo>
                  <a:pt x="61" y="24"/>
                  <a:pt x="98" y="79"/>
                  <a:pt x="82" y="127"/>
                </a:cubicBezTo>
              </a:path>
            </a:pathLst>
          </a:custGeom>
          <a:solidFill>
            <a:srgbClr val="EAF2F8"/>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45720" tIns="22860" rIns="45720" bIns="22860" numCol="1" anchor="t" anchorCtr="0" compatLnSpc="1">
            <a:prstTxWarp prst="textNoShape">
              <a:avLst/>
            </a:prstTxWarp>
          </a:bodyPr>
          <a:lstStyle/>
          <a:p>
            <a:endParaRPr lang="en-US" sz="900"/>
          </a:p>
        </p:txBody>
      </p:sp>
      <p:sp>
        <p:nvSpPr>
          <p:cNvPr id="18" name="Freeform 8">
            <a:extLst>
              <a:ext uri="{FF2B5EF4-FFF2-40B4-BE49-F238E27FC236}">
                <a16:creationId xmlns:a16="http://schemas.microsoft.com/office/drawing/2014/main" id="{85AA66DD-8BF6-6757-3CC2-287BA2B8F305}"/>
              </a:ext>
            </a:extLst>
          </p:cNvPr>
          <p:cNvSpPr>
            <a:spLocks noEditPoints="1"/>
          </p:cNvSpPr>
          <p:nvPr/>
        </p:nvSpPr>
        <p:spPr bwMode="auto">
          <a:xfrm>
            <a:off x="3868785" y="3391270"/>
            <a:ext cx="2879725" cy="3016250"/>
          </a:xfrm>
          <a:custGeom>
            <a:avLst/>
            <a:gdLst>
              <a:gd name="T0" fmla="*/ 262 w 323"/>
              <a:gd name="T1" fmla="*/ 43 h 339"/>
              <a:gd name="T2" fmla="*/ 45 w 323"/>
              <a:gd name="T3" fmla="*/ 111 h 339"/>
              <a:gd name="T4" fmla="*/ 41 w 323"/>
              <a:gd name="T5" fmla="*/ 317 h 339"/>
              <a:gd name="T6" fmla="*/ 70 w 323"/>
              <a:gd name="T7" fmla="*/ 338 h 339"/>
              <a:gd name="T8" fmla="*/ 264 w 323"/>
              <a:gd name="T9" fmla="*/ 270 h 339"/>
              <a:gd name="T10" fmla="*/ 262 w 323"/>
              <a:gd name="T11" fmla="*/ 43 h 339"/>
              <a:gd name="T12" fmla="*/ 233 w 323"/>
              <a:gd name="T13" fmla="*/ 246 h 339"/>
              <a:gd name="T14" fmla="*/ 95 w 323"/>
              <a:gd name="T15" fmla="*/ 294 h 339"/>
              <a:gd name="T16" fmla="*/ 75 w 323"/>
              <a:gd name="T17" fmla="*/ 279 h 339"/>
              <a:gd name="T18" fmla="*/ 78 w 323"/>
              <a:gd name="T19" fmla="*/ 134 h 339"/>
              <a:gd name="T20" fmla="*/ 231 w 323"/>
              <a:gd name="T21" fmla="*/ 86 h 339"/>
              <a:gd name="T22" fmla="*/ 233 w 323"/>
              <a:gd name="T23" fmla="*/ 246 h 33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Lst>
            <a:rect l="0" t="0" r="r" b="b"/>
            <a:pathLst>
              <a:path w="323" h="339">
                <a:moveTo>
                  <a:pt x="262" y="43"/>
                </a:moveTo>
                <a:cubicBezTo>
                  <a:pt x="201" y="0"/>
                  <a:pt x="104" y="30"/>
                  <a:pt x="45" y="111"/>
                </a:cubicBezTo>
                <a:cubicBezTo>
                  <a:pt x="0" y="173"/>
                  <a:pt x="26" y="274"/>
                  <a:pt x="41" y="317"/>
                </a:cubicBezTo>
                <a:cubicBezTo>
                  <a:pt x="45" y="330"/>
                  <a:pt x="57" y="338"/>
                  <a:pt x="70" y="338"/>
                </a:cubicBezTo>
                <a:cubicBezTo>
                  <a:pt x="115" y="339"/>
                  <a:pt x="219" y="332"/>
                  <a:pt x="264" y="270"/>
                </a:cubicBezTo>
                <a:cubicBezTo>
                  <a:pt x="323" y="189"/>
                  <a:pt x="322" y="87"/>
                  <a:pt x="262" y="43"/>
                </a:cubicBezTo>
                <a:moveTo>
                  <a:pt x="233" y="246"/>
                </a:moveTo>
                <a:cubicBezTo>
                  <a:pt x="201" y="290"/>
                  <a:pt x="127" y="294"/>
                  <a:pt x="95" y="294"/>
                </a:cubicBezTo>
                <a:cubicBezTo>
                  <a:pt x="86" y="294"/>
                  <a:pt x="78" y="288"/>
                  <a:pt x="75" y="279"/>
                </a:cubicBezTo>
                <a:cubicBezTo>
                  <a:pt x="65" y="249"/>
                  <a:pt x="46" y="178"/>
                  <a:pt x="78" y="134"/>
                </a:cubicBezTo>
                <a:cubicBezTo>
                  <a:pt x="120" y="76"/>
                  <a:pt x="188" y="55"/>
                  <a:pt x="231" y="86"/>
                </a:cubicBezTo>
                <a:cubicBezTo>
                  <a:pt x="273" y="117"/>
                  <a:pt x="274" y="188"/>
                  <a:pt x="233" y="246"/>
                </a:cubicBezTo>
              </a:path>
            </a:pathLst>
          </a:custGeom>
          <a:solidFill>
            <a:srgbClr val="34B2E3"/>
          </a:solidFill>
          <a:ln>
            <a:noFill/>
          </a:ln>
        </p:spPr>
        <p:txBody>
          <a:bodyPr vert="horz" wrap="square" lIns="45720" tIns="22860" rIns="45720" bIns="22860" numCol="1" anchor="t" anchorCtr="0" compatLnSpc="1">
            <a:prstTxWarp prst="textNoShape">
              <a:avLst/>
            </a:prstTxWarp>
          </a:bodyPr>
          <a:lstStyle/>
          <a:p>
            <a:endParaRPr lang="en-US" sz="900"/>
          </a:p>
        </p:txBody>
      </p:sp>
      <p:sp>
        <p:nvSpPr>
          <p:cNvPr id="20" name="Freeform 9">
            <a:extLst>
              <a:ext uri="{FF2B5EF4-FFF2-40B4-BE49-F238E27FC236}">
                <a16:creationId xmlns:a16="http://schemas.microsoft.com/office/drawing/2014/main" id="{531324CB-8006-5DD1-DF32-B2D08EBAC3C6}"/>
              </a:ext>
            </a:extLst>
          </p:cNvPr>
          <p:cNvSpPr>
            <a:spLocks noEditPoints="1"/>
          </p:cNvSpPr>
          <p:nvPr/>
        </p:nvSpPr>
        <p:spPr bwMode="auto">
          <a:xfrm>
            <a:off x="5651547" y="3391270"/>
            <a:ext cx="2879725" cy="3016250"/>
          </a:xfrm>
          <a:custGeom>
            <a:avLst/>
            <a:gdLst>
              <a:gd name="T0" fmla="*/ 277 w 323"/>
              <a:gd name="T1" fmla="*/ 111 h 339"/>
              <a:gd name="T2" fmla="*/ 61 w 323"/>
              <a:gd name="T3" fmla="*/ 44 h 339"/>
              <a:gd name="T4" fmla="*/ 58 w 323"/>
              <a:gd name="T5" fmla="*/ 270 h 339"/>
              <a:gd name="T6" fmla="*/ 253 w 323"/>
              <a:gd name="T7" fmla="*/ 339 h 339"/>
              <a:gd name="T8" fmla="*/ 282 w 323"/>
              <a:gd name="T9" fmla="*/ 318 h 339"/>
              <a:gd name="T10" fmla="*/ 277 w 323"/>
              <a:gd name="T11" fmla="*/ 111 h 339"/>
              <a:gd name="T12" fmla="*/ 248 w 323"/>
              <a:gd name="T13" fmla="*/ 280 h 339"/>
              <a:gd name="T14" fmla="*/ 227 w 323"/>
              <a:gd name="T15" fmla="*/ 295 h 339"/>
              <a:gd name="T16" fmla="*/ 90 w 323"/>
              <a:gd name="T17" fmla="*/ 246 h 339"/>
              <a:gd name="T18" fmla="*/ 92 w 323"/>
              <a:gd name="T19" fmla="*/ 86 h 339"/>
              <a:gd name="T20" fmla="*/ 245 w 323"/>
              <a:gd name="T21" fmla="*/ 134 h 339"/>
              <a:gd name="T22" fmla="*/ 248 w 323"/>
              <a:gd name="T23" fmla="*/ 280 h 33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Lst>
            <a:rect l="0" t="0" r="r" b="b"/>
            <a:pathLst>
              <a:path w="323" h="339">
                <a:moveTo>
                  <a:pt x="277" y="111"/>
                </a:moveTo>
                <a:cubicBezTo>
                  <a:pt x="218" y="30"/>
                  <a:pt x="122" y="0"/>
                  <a:pt x="61" y="44"/>
                </a:cubicBezTo>
                <a:cubicBezTo>
                  <a:pt x="1" y="88"/>
                  <a:pt x="0" y="189"/>
                  <a:pt x="58" y="270"/>
                </a:cubicBezTo>
                <a:cubicBezTo>
                  <a:pt x="104" y="333"/>
                  <a:pt x="208" y="339"/>
                  <a:pt x="253" y="339"/>
                </a:cubicBezTo>
                <a:cubicBezTo>
                  <a:pt x="266" y="339"/>
                  <a:pt x="278" y="330"/>
                  <a:pt x="282" y="318"/>
                </a:cubicBezTo>
                <a:cubicBezTo>
                  <a:pt x="297" y="275"/>
                  <a:pt x="323" y="174"/>
                  <a:pt x="277" y="111"/>
                </a:cubicBezTo>
                <a:moveTo>
                  <a:pt x="248" y="280"/>
                </a:moveTo>
                <a:cubicBezTo>
                  <a:pt x="245" y="288"/>
                  <a:pt x="237" y="294"/>
                  <a:pt x="227" y="295"/>
                </a:cubicBezTo>
                <a:cubicBezTo>
                  <a:pt x="195" y="295"/>
                  <a:pt x="122" y="290"/>
                  <a:pt x="90" y="246"/>
                </a:cubicBezTo>
                <a:cubicBezTo>
                  <a:pt x="48" y="189"/>
                  <a:pt x="49" y="117"/>
                  <a:pt x="92" y="86"/>
                </a:cubicBezTo>
                <a:cubicBezTo>
                  <a:pt x="135" y="56"/>
                  <a:pt x="203" y="77"/>
                  <a:pt x="245" y="134"/>
                </a:cubicBezTo>
                <a:cubicBezTo>
                  <a:pt x="277" y="178"/>
                  <a:pt x="258" y="249"/>
                  <a:pt x="248" y="280"/>
                </a:cubicBezTo>
              </a:path>
            </a:pathLst>
          </a:custGeom>
          <a:solidFill>
            <a:srgbClr val="64D1DA"/>
          </a:solidFill>
          <a:ln>
            <a:noFill/>
          </a:ln>
        </p:spPr>
        <p:txBody>
          <a:bodyPr vert="horz" wrap="square" lIns="45720" tIns="22860" rIns="45720" bIns="22860" numCol="1" anchor="t" anchorCtr="0" compatLnSpc="1">
            <a:prstTxWarp prst="textNoShape">
              <a:avLst/>
            </a:prstTxWarp>
          </a:bodyPr>
          <a:lstStyle/>
          <a:p>
            <a:r>
              <a:rPr lang="es-ES" sz="900" dirty="0"/>
              <a:t>v</a:t>
            </a:r>
            <a:endParaRPr lang="en-US" sz="900" dirty="0"/>
          </a:p>
        </p:txBody>
      </p:sp>
      <p:sp>
        <p:nvSpPr>
          <p:cNvPr id="21" name="Freeform 10">
            <a:extLst>
              <a:ext uri="{FF2B5EF4-FFF2-40B4-BE49-F238E27FC236}">
                <a16:creationId xmlns:a16="http://schemas.microsoft.com/office/drawing/2014/main" id="{589BC994-676B-9D33-D7D2-2B3F74AAC1E2}"/>
              </a:ext>
            </a:extLst>
          </p:cNvPr>
          <p:cNvSpPr>
            <a:spLocks noEditPoints="1"/>
          </p:cNvSpPr>
          <p:nvPr/>
        </p:nvSpPr>
        <p:spPr bwMode="auto">
          <a:xfrm>
            <a:off x="5990478" y="1931563"/>
            <a:ext cx="3271838" cy="2776538"/>
          </a:xfrm>
          <a:custGeom>
            <a:avLst/>
            <a:gdLst>
              <a:gd name="T0" fmla="*/ 352 w 367"/>
              <a:gd name="T1" fmla="*/ 83 h 312"/>
              <a:gd name="T2" fmla="*/ 154 w 367"/>
              <a:gd name="T3" fmla="*/ 24 h 312"/>
              <a:gd name="T4" fmla="*/ 23 w 367"/>
              <a:gd name="T5" fmla="*/ 209 h 312"/>
              <a:gd name="T6" fmla="*/ 238 w 367"/>
              <a:gd name="T7" fmla="*/ 281 h 312"/>
              <a:gd name="T8" fmla="*/ 363 w 367"/>
              <a:gd name="T9" fmla="*/ 117 h 312"/>
              <a:gd name="T10" fmla="*/ 352 w 367"/>
              <a:gd name="T11" fmla="*/ 83 h 312"/>
              <a:gd name="T12" fmla="*/ 313 w 367"/>
              <a:gd name="T13" fmla="*/ 128 h 312"/>
              <a:gd name="T14" fmla="*/ 225 w 367"/>
              <a:gd name="T15" fmla="*/ 244 h 312"/>
              <a:gd name="T16" fmla="*/ 73 w 367"/>
              <a:gd name="T17" fmla="*/ 192 h 312"/>
              <a:gd name="T18" fmla="*/ 166 w 367"/>
              <a:gd name="T19" fmla="*/ 62 h 312"/>
              <a:gd name="T20" fmla="*/ 305 w 367"/>
              <a:gd name="T21" fmla="*/ 104 h 312"/>
              <a:gd name="T22" fmla="*/ 313 w 367"/>
              <a:gd name="T23" fmla="*/ 128 h 31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Lst>
            <a:rect l="0" t="0" r="r" b="b"/>
            <a:pathLst>
              <a:path w="367" h="312">
                <a:moveTo>
                  <a:pt x="352" y="83"/>
                </a:moveTo>
                <a:cubicBezTo>
                  <a:pt x="316" y="56"/>
                  <a:pt x="228" y="0"/>
                  <a:pt x="154" y="24"/>
                </a:cubicBezTo>
                <a:cubicBezTo>
                  <a:pt x="59" y="55"/>
                  <a:pt x="0" y="138"/>
                  <a:pt x="23" y="209"/>
                </a:cubicBezTo>
                <a:cubicBezTo>
                  <a:pt x="47" y="280"/>
                  <a:pt x="143" y="312"/>
                  <a:pt x="238" y="281"/>
                </a:cubicBezTo>
                <a:cubicBezTo>
                  <a:pt x="312" y="257"/>
                  <a:pt x="350" y="160"/>
                  <a:pt x="363" y="117"/>
                </a:cubicBezTo>
                <a:cubicBezTo>
                  <a:pt x="367" y="105"/>
                  <a:pt x="363" y="91"/>
                  <a:pt x="352" y="83"/>
                </a:cubicBezTo>
                <a:moveTo>
                  <a:pt x="313" y="128"/>
                </a:moveTo>
                <a:cubicBezTo>
                  <a:pt x="304" y="158"/>
                  <a:pt x="277" y="227"/>
                  <a:pt x="225" y="244"/>
                </a:cubicBezTo>
                <a:cubicBezTo>
                  <a:pt x="157" y="266"/>
                  <a:pt x="90" y="243"/>
                  <a:pt x="73" y="192"/>
                </a:cubicBezTo>
                <a:cubicBezTo>
                  <a:pt x="57" y="142"/>
                  <a:pt x="99" y="84"/>
                  <a:pt x="166" y="62"/>
                </a:cubicBezTo>
                <a:cubicBezTo>
                  <a:pt x="218" y="45"/>
                  <a:pt x="280" y="85"/>
                  <a:pt x="305" y="104"/>
                </a:cubicBezTo>
                <a:cubicBezTo>
                  <a:pt x="313" y="109"/>
                  <a:pt x="316" y="119"/>
                  <a:pt x="313" y="128"/>
                </a:cubicBezTo>
              </a:path>
            </a:pathLst>
          </a:custGeom>
          <a:solidFill>
            <a:srgbClr val="FFB53D"/>
          </a:solidFill>
          <a:ln>
            <a:noFill/>
          </a:ln>
        </p:spPr>
        <p:txBody>
          <a:bodyPr vert="horz" wrap="square" lIns="45720" tIns="22860" rIns="45720" bIns="22860" numCol="1" anchor="t" anchorCtr="0" compatLnSpc="1">
            <a:prstTxWarp prst="textNoShape">
              <a:avLst/>
            </a:prstTxWarp>
          </a:bodyPr>
          <a:lstStyle/>
          <a:p>
            <a:endParaRPr lang="en-US" sz="900"/>
          </a:p>
        </p:txBody>
      </p:sp>
      <p:sp>
        <p:nvSpPr>
          <p:cNvPr id="22" name="Freeform 12">
            <a:extLst>
              <a:ext uri="{FF2B5EF4-FFF2-40B4-BE49-F238E27FC236}">
                <a16:creationId xmlns:a16="http://schemas.microsoft.com/office/drawing/2014/main" id="{2A91E1EB-12EC-65BD-6CDE-392C824C25C7}"/>
              </a:ext>
            </a:extLst>
          </p:cNvPr>
          <p:cNvSpPr>
            <a:spLocks/>
          </p:cNvSpPr>
          <p:nvPr/>
        </p:nvSpPr>
        <p:spPr bwMode="auto">
          <a:xfrm>
            <a:off x="5027660" y="2510207"/>
            <a:ext cx="873919" cy="1156494"/>
          </a:xfrm>
          <a:custGeom>
            <a:avLst/>
            <a:gdLst>
              <a:gd name="T0" fmla="*/ 82 w 98"/>
              <a:gd name="T1" fmla="*/ 127 h 130"/>
              <a:gd name="T2" fmla="*/ 81 w 98"/>
              <a:gd name="T3" fmla="*/ 130 h 130"/>
              <a:gd name="T4" fmla="*/ 0 w 98"/>
              <a:gd name="T5" fmla="*/ 0 h 130"/>
              <a:gd name="T6" fmla="*/ 82 w 98"/>
              <a:gd name="T7" fmla="*/ 127 h 130"/>
            </a:gdLst>
            <a:ahLst/>
            <a:cxnLst>
              <a:cxn ang="0">
                <a:pos x="T0" y="T1"/>
              </a:cxn>
              <a:cxn ang="0">
                <a:pos x="T2" y="T3"/>
              </a:cxn>
              <a:cxn ang="0">
                <a:pos x="T4" y="T5"/>
              </a:cxn>
              <a:cxn ang="0">
                <a:pos x="T6" y="T7"/>
              </a:cxn>
            </a:cxnLst>
            <a:rect l="0" t="0" r="r" b="b"/>
            <a:pathLst>
              <a:path w="98" h="130">
                <a:moveTo>
                  <a:pt x="82" y="127"/>
                </a:moveTo>
                <a:cubicBezTo>
                  <a:pt x="82" y="128"/>
                  <a:pt x="82" y="129"/>
                  <a:pt x="81" y="130"/>
                </a:cubicBezTo>
                <a:cubicBezTo>
                  <a:pt x="40" y="108"/>
                  <a:pt x="9" y="59"/>
                  <a:pt x="0" y="0"/>
                </a:cubicBezTo>
                <a:cubicBezTo>
                  <a:pt x="61" y="24"/>
                  <a:pt x="98" y="79"/>
                  <a:pt x="82" y="127"/>
                </a:cubicBezTo>
              </a:path>
            </a:pathLst>
          </a:custGeom>
          <a:solidFill>
            <a:srgbClr val="EAF2F8"/>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45720" tIns="22860" rIns="45720" bIns="22860" numCol="1" anchor="t" anchorCtr="0" compatLnSpc="1">
            <a:prstTxWarp prst="textNoShape">
              <a:avLst/>
            </a:prstTxWarp>
          </a:bodyPr>
          <a:lstStyle/>
          <a:p>
            <a:endParaRPr lang="en-US" sz="900"/>
          </a:p>
        </p:txBody>
      </p:sp>
      <p:sp>
        <p:nvSpPr>
          <p:cNvPr id="23" name="Freeform 13">
            <a:extLst>
              <a:ext uri="{FF2B5EF4-FFF2-40B4-BE49-F238E27FC236}">
                <a16:creationId xmlns:a16="http://schemas.microsoft.com/office/drawing/2014/main" id="{1E15B456-6205-15CE-36FB-BA61D05690DB}"/>
              </a:ext>
            </a:extLst>
          </p:cNvPr>
          <p:cNvSpPr>
            <a:spLocks noEditPoints="1"/>
          </p:cNvSpPr>
          <p:nvPr/>
        </p:nvSpPr>
        <p:spPr bwMode="auto">
          <a:xfrm>
            <a:off x="5000672" y="597270"/>
            <a:ext cx="2407444" cy="3194050"/>
          </a:xfrm>
          <a:custGeom>
            <a:avLst/>
            <a:gdLst>
              <a:gd name="T0" fmla="*/ 153 w 270"/>
              <a:gd name="T1" fmla="*/ 7 h 359"/>
              <a:gd name="T2" fmla="*/ 117 w 270"/>
              <a:gd name="T3" fmla="*/ 7 h 359"/>
              <a:gd name="T4" fmla="*/ 0 w 270"/>
              <a:gd name="T5" fmla="*/ 177 h 359"/>
              <a:gd name="T6" fmla="*/ 135 w 270"/>
              <a:gd name="T7" fmla="*/ 359 h 359"/>
              <a:gd name="T8" fmla="*/ 270 w 270"/>
              <a:gd name="T9" fmla="*/ 177 h 359"/>
              <a:gd name="T10" fmla="*/ 153 w 270"/>
              <a:gd name="T11" fmla="*/ 7 h 359"/>
              <a:gd name="T12" fmla="*/ 135 w 270"/>
              <a:gd name="T13" fmla="*/ 306 h 359"/>
              <a:gd name="T14" fmla="*/ 40 w 270"/>
              <a:gd name="T15" fmla="*/ 178 h 359"/>
              <a:gd name="T16" fmla="*/ 123 w 270"/>
              <a:gd name="T17" fmla="*/ 58 h 359"/>
              <a:gd name="T18" fmla="*/ 148 w 270"/>
              <a:gd name="T19" fmla="*/ 58 h 359"/>
              <a:gd name="T20" fmla="*/ 231 w 270"/>
              <a:gd name="T21" fmla="*/ 178 h 359"/>
              <a:gd name="T22" fmla="*/ 135 w 270"/>
              <a:gd name="T23" fmla="*/ 306 h 35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Lst>
            <a:rect l="0" t="0" r="r" b="b"/>
            <a:pathLst>
              <a:path w="270" h="359">
                <a:moveTo>
                  <a:pt x="153" y="7"/>
                </a:moveTo>
                <a:cubicBezTo>
                  <a:pt x="143" y="0"/>
                  <a:pt x="128" y="0"/>
                  <a:pt x="117" y="7"/>
                </a:cubicBezTo>
                <a:cubicBezTo>
                  <a:pt x="80" y="34"/>
                  <a:pt x="0" y="100"/>
                  <a:pt x="0" y="177"/>
                </a:cubicBezTo>
                <a:cubicBezTo>
                  <a:pt x="0" y="277"/>
                  <a:pt x="61" y="359"/>
                  <a:pt x="135" y="359"/>
                </a:cubicBezTo>
                <a:cubicBezTo>
                  <a:pt x="210" y="359"/>
                  <a:pt x="270" y="277"/>
                  <a:pt x="270" y="177"/>
                </a:cubicBezTo>
                <a:cubicBezTo>
                  <a:pt x="270" y="100"/>
                  <a:pt x="190" y="34"/>
                  <a:pt x="153" y="7"/>
                </a:cubicBezTo>
                <a:moveTo>
                  <a:pt x="135" y="306"/>
                </a:moveTo>
                <a:cubicBezTo>
                  <a:pt x="83" y="306"/>
                  <a:pt x="40" y="249"/>
                  <a:pt x="40" y="178"/>
                </a:cubicBezTo>
                <a:cubicBezTo>
                  <a:pt x="40" y="123"/>
                  <a:pt x="97" y="77"/>
                  <a:pt x="123" y="58"/>
                </a:cubicBezTo>
                <a:cubicBezTo>
                  <a:pt x="130" y="53"/>
                  <a:pt x="140" y="53"/>
                  <a:pt x="148" y="58"/>
                </a:cubicBezTo>
                <a:cubicBezTo>
                  <a:pt x="174" y="77"/>
                  <a:pt x="231" y="123"/>
                  <a:pt x="231" y="178"/>
                </a:cubicBezTo>
                <a:cubicBezTo>
                  <a:pt x="231" y="249"/>
                  <a:pt x="188" y="306"/>
                  <a:pt x="135" y="306"/>
                </a:cubicBezTo>
              </a:path>
            </a:pathLst>
          </a:custGeom>
          <a:solidFill>
            <a:srgbClr val="E24956"/>
          </a:solidFill>
          <a:ln>
            <a:noFill/>
          </a:ln>
        </p:spPr>
        <p:txBody>
          <a:bodyPr vert="horz" wrap="square" lIns="45720" tIns="22860" rIns="45720" bIns="22860" numCol="1" anchor="t" anchorCtr="0" compatLnSpc="1">
            <a:prstTxWarp prst="textNoShape">
              <a:avLst/>
            </a:prstTxWarp>
          </a:bodyPr>
          <a:lstStyle/>
          <a:p>
            <a:endParaRPr lang="en-US" sz="900"/>
          </a:p>
        </p:txBody>
      </p:sp>
      <p:sp>
        <p:nvSpPr>
          <p:cNvPr id="24" name="Freeform 14">
            <a:extLst>
              <a:ext uri="{FF2B5EF4-FFF2-40B4-BE49-F238E27FC236}">
                <a16:creationId xmlns:a16="http://schemas.microsoft.com/office/drawing/2014/main" id="{7719EF9A-709B-5130-DCFA-39240F7C8473}"/>
              </a:ext>
            </a:extLst>
          </p:cNvPr>
          <p:cNvSpPr>
            <a:spLocks/>
          </p:cNvSpPr>
          <p:nvPr/>
        </p:nvSpPr>
        <p:spPr bwMode="auto">
          <a:xfrm>
            <a:off x="4252166" y="1371176"/>
            <a:ext cx="561181" cy="444500"/>
          </a:xfrm>
          <a:custGeom>
            <a:avLst/>
            <a:gdLst>
              <a:gd name="T0" fmla="*/ 3 w 63"/>
              <a:gd name="T1" fmla="*/ 50 h 50"/>
              <a:gd name="T2" fmla="*/ 0 w 63"/>
              <a:gd name="T3" fmla="*/ 48 h 50"/>
              <a:gd name="T4" fmla="*/ 61 w 63"/>
              <a:gd name="T5" fmla="*/ 0 h 50"/>
              <a:gd name="T6" fmla="*/ 63 w 63"/>
              <a:gd name="T7" fmla="*/ 3 h 50"/>
              <a:gd name="T8" fmla="*/ 3 w 63"/>
              <a:gd name="T9" fmla="*/ 50 h 50"/>
            </a:gdLst>
            <a:ahLst/>
            <a:cxnLst>
              <a:cxn ang="0">
                <a:pos x="T0" y="T1"/>
              </a:cxn>
              <a:cxn ang="0">
                <a:pos x="T2" y="T3"/>
              </a:cxn>
              <a:cxn ang="0">
                <a:pos x="T4" y="T5"/>
              </a:cxn>
              <a:cxn ang="0">
                <a:pos x="T6" y="T7"/>
              </a:cxn>
              <a:cxn ang="0">
                <a:pos x="T8" y="T9"/>
              </a:cxn>
            </a:cxnLst>
            <a:rect l="0" t="0" r="r" b="b"/>
            <a:pathLst>
              <a:path w="63" h="50">
                <a:moveTo>
                  <a:pt x="3" y="50"/>
                </a:moveTo>
                <a:cubicBezTo>
                  <a:pt x="0" y="48"/>
                  <a:pt x="0" y="48"/>
                  <a:pt x="0" y="48"/>
                </a:cubicBezTo>
                <a:cubicBezTo>
                  <a:pt x="18" y="29"/>
                  <a:pt x="38" y="13"/>
                  <a:pt x="61" y="0"/>
                </a:cubicBezTo>
                <a:cubicBezTo>
                  <a:pt x="63" y="3"/>
                  <a:pt x="63" y="3"/>
                  <a:pt x="63" y="3"/>
                </a:cubicBezTo>
                <a:cubicBezTo>
                  <a:pt x="40" y="15"/>
                  <a:pt x="20" y="31"/>
                  <a:pt x="3" y="50"/>
                </a:cubicBezTo>
                <a:close/>
              </a:path>
            </a:pathLst>
          </a:custGeom>
          <a:solidFill>
            <a:srgbClr val="878A8C"/>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45720" tIns="22860" rIns="45720" bIns="22860" numCol="1" anchor="t" anchorCtr="0" compatLnSpc="1">
            <a:prstTxWarp prst="textNoShape">
              <a:avLst/>
            </a:prstTxWarp>
          </a:bodyPr>
          <a:lstStyle/>
          <a:p>
            <a:endParaRPr lang="en-US" sz="900"/>
          </a:p>
        </p:txBody>
      </p:sp>
      <p:sp>
        <p:nvSpPr>
          <p:cNvPr id="25" name="Freeform 15">
            <a:extLst>
              <a:ext uri="{FF2B5EF4-FFF2-40B4-BE49-F238E27FC236}">
                <a16:creationId xmlns:a16="http://schemas.microsoft.com/office/drawing/2014/main" id="{CEBD2087-9545-9BDB-9D99-AEFA94A73CDB}"/>
              </a:ext>
            </a:extLst>
          </p:cNvPr>
          <p:cNvSpPr>
            <a:spLocks/>
          </p:cNvSpPr>
          <p:nvPr/>
        </p:nvSpPr>
        <p:spPr bwMode="auto">
          <a:xfrm>
            <a:off x="4741910" y="1317995"/>
            <a:ext cx="187325" cy="159544"/>
          </a:xfrm>
          <a:custGeom>
            <a:avLst/>
            <a:gdLst>
              <a:gd name="T0" fmla="*/ 113 w 236"/>
              <a:gd name="T1" fmla="*/ 201 h 201"/>
              <a:gd name="T2" fmla="*/ 236 w 236"/>
              <a:gd name="T3" fmla="*/ 0 h 201"/>
              <a:gd name="T4" fmla="*/ 0 w 236"/>
              <a:gd name="T5" fmla="*/ 22 h 201"/>
              <a:gd name="T6" fmla="*/ 113 w 236"/>
              <a:gd name="T7" fmla="*/ 201 h 201"/>
            </a:gdLst>
            <a:ahLst/>
            <a:cxnLst>
              <a:cxn ang="0">
                <a:pos x="T0" y="T1"/>
              </a:cxn>
              <a:cxn ang="0">
                <a:pos x="T2" y="T3"/>
              </a:cxn>
              <a:cxn ang="0">
                <a:pos x="T4" y="T5"/>
              </a:cxn>
              <a:cxn ang="0">
                <a:pos x="T6" y="T7"/>
              </a:cxn>
            </a:cxnLst>
            <a:rect l="0" t="0" r="r" b="b"/>
            <a:pathLst>
              <a:path w="236" h="201">
                <a:moveTo>
                  <a:pt x="113" y="201"/>
                </a:moveTo>
                <a:lnTo>
                  <a:pt x="236" y="0"/>
                </a:lnTo>
                <a:lnTo>
                  <a:pt x="0" y="22"/>
                </a:lnTo>
                <a:lnTo>
                  <a:pt x="113" y="201"/>
                </a:lnTo>
                <a:close/>
              </a:path>
            </a:pathLst>
          </a:custGeom>
          <a:solidFill>
            <a:srgbClr val="878A8C"/>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45720" tIns="22860" rIns="45720" bIns="22860" numCol="1" anchor="t" anchorCtr="0" compatLnSpc="1">
            <a:prstTxWarp prst="textNoShape">
              <a:avLst/>
            </a:prstTxWarp>
          </a:bodyPr>
          <a:lstStyle/>
          <a:p>
            <a:endParaRPr lang="en-US" sz="900"/>
          </a:p>
        </p:txBody>
      </p:sp>
      <p:sp>
        <p:nvSpPr>
          <p:cNvPr id="27" name="Freeform 16">
            <a:extLst>
              <a:ext uri="{FF2B5EF4-FFF2-40B4-BE49-F238E27FC236}">
                <a16:creationId xmlns:a16="http://schemas.microsoft.com/office/drawing/2014/main" id="{76803AEB-9CE7-8B47-1F62-1E373360AA20}"/>
              </a:ext>
            </a:extLst>
          </p:cNvPr>
          <p:cNvSpPr>
            <a:spLocks/>
          </p:cNvSpPr>
          <p:nvPr/>
        </p:nvSpPr>
        <p:spPr bwMode="auto">
          <a:xfrm>
            <a:off x="3521122" y="4334245"/>
            <a:ext cx="257969" cy="658019"/>
          </a:xfrm>
          <a:custGeom>
            <a:avLst/>
            <a:gdLst>
              <a:gd name="T0" fmla="*/ 26 w 29"/>
              <a:gd name="T1" fmla="*/ 74 h 74"/>
              <a:gd name="T2" fmla="*/ 0 w 29"/>
              <a:gd name="T3" fmla="*/ 1 h 74"/>
              <a:gd name="T4" fmla="*/ 2 w 29"/>
              <a:gd name="T5" fmla="*/ 0 h 74"/>
              <a:gd name="T6" fmla="*/ 29 w 29"/>
              <a:gd name="T7" fmla="*/ 72 h 74"/>
              <a:gd name="T8" fmla="*/ 26 w 29"/>
              <a:gd name="T9" fmla="*/ 74 h 74"/>
            </a:gdLst>
            <a:ahLst/>
            <a:cxnLst>
              <a:cxn ang="0">
                <a:pos x="T0" y="T1"/>
              </a:cxn>
              <a:cxn ang="0">
                <a:pos x="T2" y="T3"/>
              </a:cxn>
              <a:cxn ang="0">
                <a:pos x="T4" y="T5"/>
              </a:cxn>
              <a:cxn ang="0">
                <a:pos x="T6" y="T7"/>
              </a:cxn>
              <a:cxn ang="0">
                <a:pos x="T8" y="T9"/>
              </a:cxn>
            </a:cxnLst>
            <a:rect l="0" t="0" r="r" b="b"/>
            <a:pathLst>
              <a:path w="29" h="74">
                <a:moveTo>
                  <a:pt x="26" y="74"/>
                </a:moveTo>
                <a:cubicBezTo>
                  <a:pt x="13" y="51"/>
                  <a:pt x="4" y="26"/>
                  <a:pt x="0" y="1"/>
                </a:cubicBezTo>
                <a:cubicBezTo>
                  <a:pt x="2" y="0"/>
                  <a:pt x="2" y="0"/>
                  <a:pt x="2" y="0"/>
                </a:cubicBezTo>
                <a:cubicBezTo>
                  <a:pt x="7" y="26"/>
                  <a:pt x="16" y="50"/>
                  <a:pt x="29" y="72"/>
                </a:cubicBezTo>
                <a:lnTo>
                  <a:pt x="26" y="74"/>
                </a:lnTo>
                <a:close/>
              </a:path>
            </a:pathLst>
          </a:custGeom>
          <a:solidFill>
            <a:srgbClr val="878A8C"/>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45720" tIns="22860" rIns="45720" bIns="22860" numCol="1" anchor="t" anchorCtr="0" compatLnSpc="1">
            <a:prstTxWarp prst="textNoShape">
              <a:avLst/>
            </a:prstTxWarp>
          </a:bodyPr>
          <a:lstStyle/>
          <a:p>
            <a:endParaRPr lang="en-US" sz="900"/>
          </a:p>
        </p:txBody>
      </p:sp>
      <p:sp>
        <p:nvSpPr>
          <p:cNvPr id="28" name="Freeform 17">
            <a:extLst>
              <a:ext uri="{FF2B5EF4-FFF2-40B4-BE49-F238E27FC236}">
                <a16:creationId xmlns:a16="http://schemas.microsoft.com/office/drawing/2014/main" id="{D8693E54-3552-76A8-51D6-CBBD1D1E19FA}"/>
              </a:ext>
            </a:extLst>
          </p:cNvPr>
          <p:cNvSpPr>
            <a:spLocks/>
          </p:cNvSpPr>
          <p:nvPr/>
        </p:nvSpPr>
        <p:spPr bwMode="auto">
          <a:xfrm>
            <a:off x="3458416" y="4200895"/>
            <a:ext cx="160338" cy="186532"/>
          </a:xfrm>
          <a:custGeom>
            <a:avLst/>
            <a:gdLst>
              <a:gd name="T0" fmla="*/ 202 w 202"/>
              <a:gd name="T1" fmla="*/ 179 h 235"/>
              <a:gd name="T2" fmla="*/ 45 w 202"/>
              <a:gd name="T3" fmla="*/ 0 h 235"/>
              <a:gd name="T4" fmla="*/ 0 w 202"/>
              <a:gd name="T5" fmla="*/ 235 h 235"/>
              <a:gd name="T6" fmla="*/ 202 w 202"/>
              <a:gd name="T7" fmla="*/ 179 h 235"/>
            </a:gdLst>
            <a:ahLst/>
            <a:cxnLst>
              <a:cxn ang="0">
                <a:pos x="T0" y="T1"/>
              </a:cxn>
              <a:cxn ang="0">
                <a:pos x="T2" y="T3"/>
              </a:cxn>
              <a:cxn ang="0">
                <a:pos x="T4" y="T5"/>
              </a:cxn>
              <a:cxn ang="0">
                <a:pos x="T6" y="T7"/>
              </a:cxn>
            </a:cxnLst>
            <a:rect l="0" t="0" r="r" b="b"/>
            <a:pathLst>
              <a:path w="202" h="235">
                <a:moveTo>
                  <a:pt x="202" y="179"/>
                </a:moveTo>
                <a:lnTo>
                  <a:pt x="45" y="0"/>
                </a:lnTo>
                <a:lnTo>
                  <a:pt x="0" y="235"/>
                </a:lnTo>
                <a:lnTo>
                  <a:pt x="202" y="179"/>
                </a:lnTo>
                <a:close/>
              </a:path>
            </a:pathLst>
          </a:custGeom>
          <a:solidFill>
            <a:srgbClr val="878A8C"/>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45720" tIns="22860" rIns="45720" bIns="22860" numCol="1" anchor="t" anchorCtr="0" compatLnSpc="1">
            <a:prstTxWarp prst="textNoShape">
              <a:avLst/>
            </a:prstTxWarp>
          </a:bodyPr>
          <a:lstStyle/>
          <a:p>
            <a:endParaRPr lang="en-US" sz="900"/>
          </a:p>
        </p:txBody>
      </p:sp>
      <p:sp>
        <p:nvSpPr>
          <p:cNvPr id="30" name="Freeform 18">
            <a:extLst>
              <a:ext uri="{FF2B5EF4-FFF2-40B4-BE49-F238E27FC236}">
                <a16:creationId xmlns:a16="http://schemas.microsoft.com/office/drawing/2014/main" id="{1CA372C2-CFA6-07F4-8804-C67E7AC15D69}"/>
              </a:ext>
            </a:extLst>
          </p:cNvPr>
          <p:cNvSpPr>
            <a:spLocks/>
          </p:cNvSpPr>
          <p:nvPr/>
        </p:nvSpPr>
        <p:spPr bwMode="auto">
          <a:xfrm>
            <a:off x="5883322" y="6443238"/>
            <a:ext cx="686594" cy="70644"/>
          </a:xfrm>
          <a:custGeom>
            <a:avLst/>
            <a:gdLst>
              <a:gd name="T0" fmla="*/ 30 w 77"/>
              <a:gd name="T1" fmla="*/ 8 h 8"/>
              <a:gd name="T2" fmla="*/ 0 w 77"/>
              <a:gd name="T3" fmla="*/ 6 h 8"/>
              <a:gd name="T4" fmla="*/ 0 w 77"/>
              <a:gd name="T5" fmla="*/ 3 h 8"/>
              <a:gd name="T6" fmla="*/ 76 w 77"/>
              <a:gd name="T7" fmla="*/ 0 h 8"/>
              <a:gd name="T8" fmla="*/ 77 w 77"/>
              <a:gd name="T9" fmla="*/ 3 h 8"/>
              <a:gd name="T10" fmla="*/ 30 w 77"/>
              <a:gd name="T11" fmla="*/ 8 h 8"/>
            </a:gdLst>
            <a:ahLst/>
            <a:cxnLst>
              <a:cxn ang="0">
                <a:pos x="T0" y="T1"/>
              </a:cxn>
              <a:cxn ang="0">
                <a:pos x="T2" y="T3"/>
              </a:cxn>
              <a:cxn ang="0">
                <a:pos x="T4" y="T5"/>
              </a:cxn>
              <a:cxn ang="0">
                <a:pos x="T6" y="T7"/>
              </a:cxn>
              <a:cxn ang="0">
                <a:pos x="T8" y="T9"/>
              </a:cxn>
              <a:cxn ang="0">
                <a:pos x="T10" y="T11"/>
              </a:cxn>
            </a:cxnLst>
            <a:rect l="0" t="0" r="r" b="b"/>
            <a:pathLst>
              <a:path w="77" h="8">
                <a:moveTo>
                  <a:pt x="30" y="8"/>
                </a:moveTo>
                <a:cubicBezTo>
                  <a:pt x="20" y="8"/>
                  <a:pt x="10" y="7"/>
                  <a:pt x="0" y="6"/>
                </a:cubicBezTo>
                <a:cubicBezTo>
                  <a:pt x="0" y="3"/>
                  <a:pt x="0" y="3"/>
                  <a:pt x="0" y="3"/>
                </a:cubicBezTo>
                <a:cubicBezTo>
                  <a:pt x="26" y="7"/>
                  <a:pt x="51" y="6"/>
                  <a:pt x="76" y="0"/>
                </a:cubicBezTo>
                <a:cubicBezTo>
                  <a:pt x="77" y="3"/>
                  <a:pt x="77" y="3"/>
                  <a:pt x="77" y="3"/>
                </a:cubicBezTo>
                <a:cubicBezTo>
                  <a:pt x="62" y="7"/>
                  <a:pt x="46" y="8"/>
                  <a:pt x="30" y="8"/>
                </a:cubicBezTo>
                <a:close/>
              </a:path>
            </a:pathLst>
          </a:custGeom>
          <a:solidFill>
            <a:srgbClr val="878A8C"/>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45720" tIns="22860" rIns="45720" bIns="22860" numCol="1" anchor="t" anchorCtr="0" compatLnSpc="1">
            <a:prstTxWarp prst="textNoShape">
              <a:avLst/>
            </a:prstTxWarp>
          </a:bodyPr>
          <a:lstStyle/>
          <a:p>
            <a:endParaRPr lang="en-US" sz="900"/>
          </a:p>
        </p:txBody>
      </p:sp>
      <p:sp>
        <p:nvSpPr>
          <p:cNvPr id="31" name="Freeform 19">
            <a:extLst>
              <a:ext uri="{FF2B5EF4-FFF2-40B4-BE49-F238E27FC236}">
                <a16:creationId xmlns:a16="http://schemas.microsoft.com/office/drawing/2014/main" id="{D9E04D6D-4FA0-D681-806F-6C201D582625}"/>
              </a:ext>
            </a:extLst>
          </p:cNvPr>
          <p:cNvSpPr>
            <a:spLocks/>
          </p:cNvSpPr>
          <p:nvPr/>
        </p:nvSpPr>
        <p:spPr bwMode="auto">
          <a:xfrm>
            <a:off x="5740447" y="6398788"/>
            <a:ext cx="178594" cy="169069"/>
          </a:xfrm>
          <a:custGeom>
            <a:avLst/>
            <a:gdLst>
              <a:gd name="T0" fmla="*/ 225 w 225"/>
              <a:gd name="T1" fmla="*/ 0 h 213"/>
              <a:gd name="T2" fmla="*/ 0 w 225"/>
              <a:gd name="T3" fmla="*/ 89 h 213"/>
              <a:gd name="T4" fmla="*/ 203 w 225"/>
              <a:gd name="T5" fmla="*/ 213 h 213"/>
              <a:gd name="T6" fmla="*/ 225 w 225"/>
              <a:gd name="T7" fmla="*/ 0 h 213"/>
            </a:gdLst>
            <a:ahLst/>
            <a:cxnLst>
              <a:cxn ang="0">
                <a:pos x="T0" y="T1"/>
              </a:cxn>
              <a:cxn ang="0">
                <a:pos x="T2" y="T3"/>
              </a:cxn>
              <a:cxn ang="0">
                <a:pos x="T4" y="T5"/>
              </a:cxn>
              <a:cxn ang="0">
                <a:pos x="T6" y="T7"/>
              </a:cxn>
            </a:cxnLst>
            <a:rect l="0" t="0" r="r" b="b"/>
            <a:pathLst>
              <a:path w="225" h="213">
                <a:moveTo>
                  <a:pt x="225" y="0"/>
                </a:moveTo>
                <a:lnTo>
                  <a:pt x="0" y="89"/>
                </a:lnTo>
                <a:lnTo>
                  <a:pt x="203" y="213"/>
                </a:lnTo>
                <a:lnTo>
                  <a:pt x="225" y="0"/>
                </a:lnTo>
                <a:close/>
              </a:path>
            </a:pathLst>
          </a:custGeom>
          <a:solidFill>
            <a:srgbClr val="878A8C"/>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45720" tIns="22860" rIns="45720" bIns="22860" numCol="1" anchor="t" anchorCtr="0" compatLnSpc="1">
            <a:prstTxWarp prst="textNoShape">
              <a:avLst/>
            </a:prstTxWarp>
          </a:bodyPr>
          <a:lstStyle/>
          <a:p>
            <a:endParaRPr lang="en-US" sz="900"/>
          </a:p>
        </p:txBody>
      </p:sp>
      <p:sp>
        <p:nvSpPr>
          <p:cNvPr id="32" name="Freeform 20">
            <a:extLst>
              <a:ext uri="{FF2B5EF4-FFF2-40B4-BE49-F238E27FC236}">
                <a16:creationId xmlns:a16="http://schemas.microsoft.com/office/drawing/2014/main" id="{B8925E63-377B-C67D-74B5-156BF0C36FED}"/>
              </a:ext>
            </a:extLst>
          </p:cNvPr>
          <p:cNvSpPr>
            <a:spLocks/>
          </p:cNvSpPr>
          <p:nvPr/>
        </p:nvSpPr>
        <p:spPr bwMode="auto">
          <a:xfrm>
            <a:off x="8718597" y="4093738"/>
            <a:ext cx="204788" cy="667544"/>
          </a:xfrm>
          <a:custGeom>
            <a:avLst/>
            <a:gdLst>
              <a:gd name="T0" fmla="*/ 2 w 23"/>
              <a:gd name="T1" fmla="*/ 75 h 75"/>
              <a:gd name="T2" fmla="*/ 0 w 23"/>
              <a:gd name="T3" fmla="*/ 73 h 75"/>
              <a:gd name="T4" fmla="*/ 20 w 23"/>
              <a:gd name="T5" fmla="*/ 0 h 75"/>
              <a:gd name="T6" fmla="*/ 23 w 23"/>
              <a:gd name="T7" fmla="*/ 0 h 75"/>
              <a:gd name="T8" fmla="*/ 2 w 23"/>
              <a:gd name="T9" fmla="*/ 75 h 75"/>
            </a:gdLst>
            <a:ahLst/>
            <a:cxnLst>
              <a:cxn ang="0">
                <a:pos x="T0" y="T1"/>
              </a:cxn>
              <a:cxn ang="0">
                <a:pos x="T2" y="T3"/>
              </a:cxn>
              <a:cxn ang="0">
                <a:pos x="T4" y="T5"/>
              </a:cxn>
              <a:cxn ang="0">
                <a:pos x="T6" y="T7"/>
              </a:cxn>
              <a:cxn ang="0">
                <a:pos x="T8" y="T9"/>
              </a:cxn>
            </a:cxnLst>
            <a:rect l="0" t="0" r="r" b="b"/>
            <a:pathLst>
              <a:path w="23" h="75">
                <a:moveTo>
                  <a:pt x="2" y="75"/>
                </a:moveTo>
                <a:cubicBezTo>
                  <a:pt x="0" y="73"/>
                  <a:pt x="0" y="73"/>
                  <a:pt x="0" y="73"/>
                </a:cubicBezTo>
                <a:cubicBezTo>
                  <a:pt x="11" y="50"/>
                  <a:pt x="18" y="25"/>
                  <a:pt x="20" y="0"/>
                </a:cubicBezTo>
                <a:cubicBezTo>
                  <a:pt x="23" y="0"/>
                  <a:pt x="23" y="0"/>
                  <a:pt x="23" y="0"/>
                </a:cubicBezTo>
                <a:cubicBezTo>
                  <a:pt x="21" y="26"/>
                  <a:pt x="13" y="51"/>
                  <a:pt x="2" y="75"/>
                </a:cubicBezTo>
                <a:close/>
              </a:path>
            </a:pathLst>
          </a:custGeom>
          <a:solidFill>
            <a:srgbClr val="878A8C"/>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45720" tIns="22860" rIns="45720" bIns="22860" numCol="1" anchor="t" anchorCtr="0" compatLnSpc="1">
            <a:prstTxWarp prst="textNoShape">
              <a:avLst/>
            </a:prstTxWarp>
          </a:bodyPr>
          <a:lstStyle/>
          <a:p>
            <a:endParaRPr lang="en-US" sz="900"/>
          </a:p>
        </p:txBody>
      </p:sp>
      <p:sp>
        <p:nvSpPr>
          <p:cNvPr id="33" name="Freeform 21">
            <a:extLst>
              <a:ext uri="{FF2B5EF4-FFF2-40B4-BE49-F238E27FC236}">
                <a16:creationId xmlns:a16="http://schemas.microsoft.com/office/drawing/2014/main" id="{B5965A75-D8BB-93EF-49CB-6E98F67324C2}"/>
              </a:ext>
            </a:extLst>
          </p:cNvPr>
          <p:cNvSpPr>
            <a:spLocks/>
          </p:cNvSpPr>
          <p:nvPr/>
        </p:nvSpPr>
        <p:spPr bwMode="auto">
          <a:xfrm>
            <a:off x="8655891" y="4699370"/>
            <a:ext cx="151606" cy="186532"/>
          </a:xfrm>
          <a:custGeom>
            <a:avLst/>
            <a:gdLst>
              <a:gd name="T0" fmla="*/ 0 w 191"/>
              <a:gd name="T1" fmla="*/ 0 h 235"/>
              <a:gd name="T2" fmla="*/ 11 w 191"/>
              <a:gd name="T3" fmla="*/ 235 h 235"/>
              <a:gd name="T4" fmla="*/ 191 w 191"/>
              <a:gd name="T5" fmla="*/ 78 h 235"/>
              <a:gd name="T6" fmla="*/ 0 w 191"/>
              <a:gd name="T7" fmla="*/ 0 h 235"/>
            </a:gdLst>
            <a:ahLst/>
            <a:cxnLst>
              <a:cxn ang="0">
                <a:pos x="T0" y="T1"/>
              </a:cxn>
              <a:cxn ang="0">
                <a:pos x="T2" y="T3"/>
              </a:cxn>
              <a:cxn ang="0">
                <a:pos x="T4" y="T5"/>
              </a:cxn>
              <a:cxn ang="0">
                <a:pos x="T6" y="T7"/>
              </a:cxn>
            </a:cxnLst>
            <a:rect l="0" t="0" r="r" b="b"/>
            <a:pathLst>
              <a:path w="191" h="235">
                <a:moveTo>
                  <a:pt x="0" y="0"/>
                </a:moveTo>
                <a:lnTo>
                  <a:pt x="11" y="235"/>
                </a:lnTo>
                <a:lnTo>
                  <a:pt x="191" y="78"/>
                </a:lnTo>
                <a:lnTo>
                  <a:pt x="0" y="0"/>
                </a:lnTo>
                <a:close/>
              </a:path>
            </a:pathLst>
          </a:custGeom>
          <a:solidFill>
            <a:srgbClr val="878A8C"/>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45720" tIns="22860" rIns="45720" bIns="22860" numCol="1" anchor="t" anchorCtr="0" compatLnSpc="1">
            <a:prstTxWarp prst="textNoShape">
              <a:avLst/>
            </a:prstTxWarp>
          </a:bodyPr>
          <a:lstStyle/>
          <a:p>
            <a:endParaRPr lang="en-US" sz="900"/>
          </a:p>
        </p:txBody>
      </p:sp>
      <p:sp>
        <p:nvSpPr>
          <p:cNvPr id="34" name="Freeform 22">
            <a:extLst>
              <a:ext uri="{FF2B5EF4-FFF2-40B4-BE49-F238E27FC236}">
                <a16:creationId xmlns:a16="http://schemas.microsoft.com/office/drawing/2014/main" id="{D80EF54E-0174-9F9E-504B-1893A1A3FDBF}"/>
              </a:ext>
            </a:extLst>
          </p:cNvPr>
          <p:cNvSpPr>
            <a:spLocks/>
          </p:cNvSpPr>
          <p:nvPr/>
        </p:nvSpPr>
        <p:spPr bwMode="auto">
          <a:xfrm>
            <a:off x="7470028" y="1352920"/>
            <a:ext cx="579438" cy="409575"/>
          </a:xfrm>
          <a:custGeom>
            <a:avLst/>
            <a:gdLst>
              <a:gd name="T0" fmla="*/ 63 w 65"/>
              <a:gd name="T1" fmla="*/ 46 h 46"/>
              <a:gd name="T2" fmla="*/ 0 w 65"/>
              <a:gd name="T3" fmla="*/ 3 h 46"/>
              <a:gd name="T4" fmla="*/ 1 w 65"/>
              <a:gd name="T5" fmla="*/ 0 h 46"/>
              <a:gd name="T6" fmla="*/ 65 w 65"/>
              <a:gd name="T7" fmla="*/ 44 h 46"/>
              <a:gd name="T8" fmla="*/ 63 w 65"/>
              <a:gd name="T9" fmla="*/ 46 h 46"/>
            </a:gdLst>
            <a:ahLst/>
            <a:cxnLst>
              <a:cxn ang="0">
                <a:pos x="T0" y="T1"/>
              </a:cxn>
              <a:cxn ang="0">
                <a:pos x="T2" y="T3"/>
              </a:cxn>
              <a:cxn ang="0">
                <a:pos x="T4" y="T5"/>
              </a:cxn>
              <a:cxn ang="0">
                <a:pos x="T6" y="T7"/>
              </a:cxn>
              <a:cxn ang="0">
                <a:pos x="T8" y="T9"/>
              </a:cxn>
            </a:cxnLst>
            <a:rect l="0" t="0" r="r" b="b"/>
            <a:pathLst>
              <a:path w="65" h="46">
                <a:moveTo>
                  <a:pt x="63" y="46"/>
                </a:moveTo>
                <a:cubicBezTo>
                  <a:pt x="45" y="28"/>
                  <a:pt x="24" y="14"/>
                  <a:pt x="0" y="3"/>
                </a:cubicBezTo>
                <a:cubicBezTo>
                  <a:pt x="1" y="0"/>
                  <a:pt x="1" y="0"/>
                  <a:pt x="1" y="0"/>
                </a:cubicBezTo>
                <a:cubicBezTo>
                  <a:pt x="25" y="11"/>
                  <a:pt x="47" y="26"/>
                  <a:pt x="65" y="44"/>
                </a:cubicBezTo>
                <a:lnTo>
                  <a:pt x="63" y="46"/>
                </a:lnTo>
                <a:close/>
              </a:path>
            </a:pathLst>
          </a:custGeom>
          <a:solidFill>
            <a:srgbClr val="878A8C"/>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45720" tIns="22860" rIns="45720" bIns="22860" numCol="1" anchor="t" anchorCtr="0" compatLnSpc="1">
            <a:prstTxWarp prst="textNoShape">
              <a:avLst/>
            </a:prstTxWarp>
          </a:bodyPr>
          <a:lstStyle/>
          <a:p>
            <a:endParaRPr lang="en-US" sz="900"/>
          </a:p>
        </p:txBody>
      </p:sp>
      <p:sp>
        <p:nvSpPr>
          <p:cNvPr id="35" name="Freeform 23">
            <a:extLst>
              <a:ext uri="{FF2B5EF4-FFF2-40B4-BE49-F238E27FC236}">
                <a16:creationId xmlns:a16="http://schemas.microsoft.com/office/drawing/2014/main" id="{A54637B6-FEB1-70A5-1A81-E24F4147AB7F}"/>
              </a:ext>
            </a:extLst>
          </p:cNvPr>
          <p:cNvSpPr>
            <a:spLocks/>
          </p:cNvSpPr>
          <p:nvPr/>
        </p:nvSpPr>
        <p:spPr bwMode="auto">
          <a:xfrm>
            <a:off x="7969297" y="1673595"/>
            <a:ext cx="178594" cy="169069"/>
          </a:xfrm>
          <a:custGeom>
            <a:avLst/>
            <a:gdLst>
              <a:gd name="T0" fmla="*/ 0 w 225"/>
              <a:gd name="T1" fmla="*/ 157 h 213"/>
              <a:gd name="T2" fmla="*/ 225 w 225"/>
              <a:gd name="T3" fmla="*/ 213 h 213"/>
              <a:gd name="T4" fmla="*/ 135 w 225"/>
              <a:gd name="T5" fmla="*/ 0 h 213"/>
              <a:gd name="T6" fmla="*/ 0 w 225"/>
              <a:gd name="T7" fmla="*/ 157 h 213"/>
            </a:gdLst>
            <a:ahLst/>
            <a:cxnLst>
              <a:cxn ang="0">
                <a:pos x="T0" y="T1"/>
              </a:cxn>
              <a:cxn ang="0">
                <a:pos x="T2" y="T3"/>
              </a:cxn>
              <a:cxn ang="0">
                <a:pos x="T4" y="T5"/>
              </a:cxn>
              <a:cxn ang="0">
                <a:pos x="T6" y="T7"/>
              </a:cxn>
            </a:cxnLst>
            <a:rect l="0" t="0" r="r" b="b"/>
            <a:pathLst>
              <a:path w="225" h="213">
                <a:moveTo>
                  <a:pt x="0" y="157"/>
                </a:moveTo>
                <a:lnTo>
                  <a:pt x="225" y="213"/>
                </a:lnTo>
                <a:lnTo>
                  <a:pt x="135" y="0"/>
                </a:lnTo>
                <a:lnTo>
                  <a:pt x="0" y="157"/>
                </a:lnTo>
                <a:close/>
              </a:path>
            </a:pathLst>
          </a:custGeom>
          <a:solidFill>
            <a:srgbClr val="878A8C"/>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45720" tIns="22860" rIns="45720" bIns="22860" numCol="1" anchor="t" anchorCtr="0" compatLnSpc="1">
            <a:prstTxWarp prst="textNoShape">
              <a:avLst/>
            </a:prstTxWarp>
          </a:bodyPr>
          <a:lstStyle/>
          <a:p>
            <a:endParaRPr lang="en-US" sz="900"/>
          </a:p>
        </p:txBody>
      </p:sp>
      <p:sp>
        <p:nvSpPr>
          <p:cNvPr id="36" name="Oval 34">
            <a:extLst>
              <a:ext uri="{FF2B5EF4-FFF2-40B4-BE49-F238E27FC236}">
                <a16:creationId xmlns:a16="http://schemas.microsoft.com/office/drawing/2014/main" id="{9AC32230-9A8C-A41D-8FE3-CA338DFE38AD}"/>
              </a:ext>
            </a:extLst>
          </p:cNvPr>
          <p:cNvSpPr>
            <a:spLocks noChangeArrowheads="1"/>
          </p:cNvSpPr>
          <p:nvPr/>
        </p:nvSpPr>
        <p:spPr bwMode="auto">
          <a:xfrm>
            <a:off x="4904420" y="2467178"/>
            <a:ext cx="2478088" cy="2464594"/>
          </a:xfrm>
          <a:prstGeom prst="ellipse">
            <a:avLst/>
          </a:pr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45720" tIns="22860" rIns="45720" bIns="22860" numCol="1" anchor="t" anchorCtr="0" compatLnSpc="1">
            <a:prstTxWarp prst="textNoShape">
              <a:avLst/>
            </a:prstTxWarp>
          </a:bodyPr>
          <a:lstStyle/>
          <a:p>
            <a:endParaRPr lang="en-US" sz="900"/>
          </a:p>
        </p:txBody>
      </p:sp>
      <p:sp>
        <p:nvSpPr>
          <p:cNvPr id="37" name="Freeform 35">
            <a:extLst>
              <a:ext uri="{FF2B5EF4-FFF2-40B4-BE49-F238E27FC236}">
                <a16:creationId xmlns:a16="http://schemas.microsoft.com/office/drawing/2014/main" id="{51E60288-60F8-D1F7-C5CF-4BF7AB2B6839}"/>
              </a:ext>
            </a:extLst>
          </p:cNvPr>
          <p:cNvSpPr>
            <a:spLocks/>
          </p:cNvSpPr>
          <p:nvPr/>
        </p:nvSpPr>
        <p:spPr bwMode="auto">
          <a:xfrm>
            <a:off x="5073489" y="3988003"/>
            <a:ext cx="1069975" cy="836613"/>
          </a:xfrm>
          <a:custGeom>
            <a:avLst/>
            <a:gdLst>
              <a:gd name="T0" fmla="*/ 33 w 120"/>
              <a:gd name="T1" fmla="*/ 31 h 94"/>
              <a:gd name="T2" fmla="*/ 17 w 120"/>
              <a:gd name="T3" fmla="*/ 0 h 94"/>
              <a:gd name="T4" fmla="*/ 0 w 120"/>
              <a:gd name="T5" fmla="*/ 6 h 94"/>
              <a:gd name="T6" fmla="*/ 18 w 120"/>
              <a:gd name="T7" fmla="*/ 42 h 94"/>
              <a:gd name="T8" fmla="*/ 120 w 120"/>
              <a:gd name="T9" fmla="*/ 94 h 94"/>
              <a:gd name="T10" fmla="*/ 120 w 120"/>
              <a:gd name="T11" fmla="*/ 75 h 94"/>
              <a:gd name="T12" fmla="*/ 33 w 120"/>
              <a:gd name="T13" fmla="*/ 31 h 94"/>
            </a:gdLst>
            <a:ahLst/>
            <a:cxnLst>
              <a:cxn ang="0">
                <a:pos x="T0" y="T1"/>
              </a:cxn>
              <a:cxn ang="0">
                <a:pos x="T2" y="T3"/>
              </a:cxn>
              <a:cxn ang="0">
                <a:pos x="T4" y="T5"/>
              </a:cxn>
              <a:cxn ang="0">
                <a:pos x="T6" y="T7"/>
              </a:cxn>
              <a:cxn ang="0">
                <a:pos x="T8" y="T9"/>
              </a:cxn>
              <a:cxn ang="0">
                <a:pos x="T10" y="T11"/>
              </a:cxn>
              <a:cxn ang="0">
                <a:pos x="T12" y="T13"/>
              </a:cxn>
            </a:cxnLst>
            <a:rect l="0" t="0" r="r" b="b"/>
            <a:pathLst>
              <a:path w="120" h="94">
                <a:moveTo>
                  <a:pt x="33" y="31"/>
                </a:moveTo>
                <a:cubicBezTo>
                  <a:pt x="26" y="21"/>
                  <a:pt x="21" y="11"/>
                  <a:pt x="17" y="0"/>
                </a:cubicBezTo>
                <a:cubicBezTo>
                  <a:pt x="0" y="6"/>
                  <a:pt x="0" y="6"/>
                  <a:pt x="0" y="6"/>
                </a:cubicBezTo>
                <a:cubicBezTo>
                  <a:pt x="4" y="18"/>
                  <a:pt x="10" y="30"/>
                  <a:pt x="18" y="42"/>
                </a:cubicBezTo>
                <a:cubicBezTo>
                  <a:pt x="43" y="76"/>
                  <a:pt x="81" y="94"/>
                  <a:pt x="120" y="94"/>
                </a:cubicBezTo>
                <a:cubicBezTo>
                  <a:pt x="120" y="75"/>
                  <a:pt x="120" y="75"/>
                  <a:pt x="120" y="75"/>
                </a:cubicBezTo>
                <a:cubicBezTo>
                  <a:pt x="87" y="75"/>
                  <a:pt x="54" y="60"/>
                  <a:pt x="33" y="31"/>
                </a:cubicBezTo>
                <a:close/>
              </a:path>
            </a:pathLst>
          </a:custGeom>
          <a:solidFill>
            <a:srgbClr val="0A98CF"/>
          </a:solidFill>
          <a:ln>
            <a:noFill/>
          </a:ln>
        </p:spPr>
        <p:txBody>
          <a:bodyPr vert="horz" wrap="square" lIns="45720" tIns="22860" rIns="45720" bIns="22860" numCol="1" anchor="t" anchorCtr="0" compatLnSpc="1">
            <a:prstTxWarp prst="textNoShape">
              <a:avLst/>
            </a:prstTxWarp>
          </a:bodyPr>
          <a:lstStyle/>
          <a:p>
            <a:endParaRPr lang="en-US" sz="900"/>
          </a:p>
        </p:txBody>
      </p:sp>
      <p:sp>
        <p:nvSpPr>
          <p:cNvPr id="38" name="Freeform 36">
            <a:extLst>
              <a:ext uri="{FF2B5EF4-FFF2-40B4-BE49-F238E27FC236}">
                <a16:creationId xmlns:a16="http://schemas.microsoft.com/office/drawing/2014/main" id="{2996F15E-08AB-6C0A-8DF9-CAEC2DAA803C}"/>
              </a:ext>
            </a:extLst>
          </p:cNvPr>
          <p:cNvSpPr>
            <a:spLocks/>
          </p:cNvSpPr>
          <p:nvPr/>
        </p:nvSpPr>
        <p:spPr bwMode="auto">
          <a:xfrm>
            <a:off x="6714170" y="2787059"/>
            <a:ext cx="606425" cy="1254919"/>
          </a:xfrm>
          <a:custGeom>
            <a:avLst/>
            <a:gdLst>
              <a:gd name="T0" fmla="*/ 38 w 68"/>
              <a:gd name="T1" fmla="*/ 28 h 141"/>
              <a:gd name="T2" fmla="*/ 10 w 68"/>
              <a:gd name="T3" fmla="*/ 0 h 141"/>
              <a:gd name="T4" fmla="*/ 0 w 68"/>
              <a:gd name="T5" fmla="*/ 15 h 141"/>
              <a:gd name="T6" fmla="*/ 24 w 68"/>
              <a:gd name="T7" fmla="*/ 39 h 141"/>
              <a:gd name="T8" fmla="*/ 39 w 68"/>
              <a:gd name="T9" fmla="*/ 135 h 141"/>
              <a:gd name="T10" fmla="*/ 56 w 68"/>
              <a:gd name="T11" fmla="*/ 141 h 141"/>
              <a:gd name="T12" fmla="*/ 38 w 68"/>
              <a:gd name="T13" fmla="*/ 28 h 141"/>
            </a:gdLst>
            <a:ahLst/>
            <a:cxnLst>
              <a:cxn ang="0">
                <a:pos x="T0" y="T1"/>
              </a:cxn>
              <a:cxn ang="0">
                <a:pos x="T2" y="T3"/>
              </a:cxn>
              <a:cxn ang="0">
                <a:pos x="T4" y="T5"/>
              </a:cxn>
              <a:cxn ang="0">
                <a:pos x="T6" y="T7"/>
              </a:cxn>
              <a:cxn ang="0">
                <a:pos x="T8" y="T9"/>
              </a:cxn>
              <a:cxn ang="0">
                <a:pos x="T10" y="T11"/>
              </a:cxn>
              <a:cxn ang="0">
                <a:pos x="T12" y="T13"/>
              </a:cxn>
            </a:cxnLst>
            <a:rect l="0" t="0" r="r" b="b"/>
            <a:pathLst>
              <a:path w="68" h="141">
                <a:moveTo>
                  <a:pt x="38" y="28"/>
                </a:moveTo>
                <a:cubicBezTo>
                  <a:pt x="30" y="17"/>
                  <a:pt x="21" y="8"/>
                  <a:pt x="10" y="0"/>
                </a:cubicBezTo>
                <a:cubicBezTo>
                  <a:pt x="0" y="15"/>
                  <a:pt x="0" y="15"/>
                  <a:pt x="0" y="15"/>
                </a:cubicBezTo>
                <a:cubicBezTo>
                  <a:pt x="9" y="21"/>
                  <a:pt x="17" y="29"/>
                  <a:pt x="24" y="39"/>
                </a:cubicBezTo>
                <a:cubicBezTo>
                  <a:pt x="45" y="68"/>
                  <a:pt x="49" y="104"/>
                  <a:pt x="39" y="135"/>
                </a:cubicBezTo>
                <a:cubicBezTo>
                  <a:pt x="56" y="141"/>
                  <a:pt x="56" y="141"/>
                  <a:pt x="56" y="141"/>
                </a:cubicBezTo>
                <a:cubicBezTo>
                  <a:pt x="68" y="104"/>
                  <a:pt x="63" y="62"/>
                  <a:pt x="38" y="28"/>
                </a:cubicBezTo>
                <a:close/>
              </a:path>
            </a:pathLst>
          </a:custGeom>
          <a:solidFill>
            <a:srgbClr val="FAA213"/>
          </a:solidFill>
          <a:ln>
            <a:noFill/>
          </a:ln>
        </p:spPr>
        <p:txBody>
          <a:bodyPr vert="horz" wrap="square" lIns="45720" tIns="22860" rIns="45720" bIns="22860" numCol="1" anchor="t" anchorCtr="0" compatLnSpc="1">
            <a:prstTxWarp prst="textNoShape">
              <a:avLst/>
            </a:prstTxWarp>
          </a:bodyPr>
          <a:lstStyle/>
          <a:p>
            <a:endParaRPr lang="en-US" sz="900"/>
          </a:p>
        </p:txBody>
      </p:sp>
      <p:sp>
        <p:nvSpPr>
          <p:cNvPr id="39" name="Freeform 37">
            <a:extLst>
              <a:ext uri="{FF2B5EF4-FFF2-40B4-BE49-F238E27FC236}">
                <a16:creationId xmlns:a16="http://schemas.microsoft.com/office/drawing/2014/main" id="{0C0430DC-FFEE-D8FB-8A19-DCC9A89A3915}"/>
              </a:ext>
            </a:extLst>
          </p:cNvPr>
          <p:cNvSpPr>
            <a:spLocks/>
          </p:cNvSpPr>
          <p:nvPr/>
        </p:nvSpPr>
        <p:spPr bwMode="auto">
          <a:xfrm>
            <a:off x="5483858" y="2493372"/>
            <a:ext cx="1319213" cy="427038"/>
          </a:xfrm>
          <a:custGeom>
            <a:avLst/>
            <a:gdLst>
              <a:gd name="T0" fmla="*/ 138 w 148"/>
              <a:gd name="T1" fmla="*/ 48 h 48"/>
              <a:gd name="T2" fmla="*/ 148 w 148"/>
              <a:gd name="T3" fmla="*/ 33 h 48"/>
              <a:gd name="T4" fmla="*/ 0 w 148"/>
              <a:gd name="T5" fmla="*/ 33 h 48"/>
              <a:gd name="T6" fmla="*/ 11 w 148"/>
              <a:gd name="T7" fmla="*/ 48 h 48"/>
              <a:gd name="T8" fmla="*/ 138 w 148"/>
              <a:gd name="T9" fmla="*/ 48 h 48"/>
            </a:gdLst>
            <a:ahLst/>
            <a:cxnLst>
              <a:cxn ang="0">
                <a:pos x="T0" y="T1"/>
              </a:cxn>
              <a:cxn ang="0">
                <a:pos x="T2" y="T3"/>
              </a:cxn>
              <a:cxn ang="0">
                <a:pos x="T4" y="T5"/>
              </a:cxn>
              <a:cxn ang="0">
                <a:pos x="T6" y="T7"/>
              </a:cxn>
              <a:cxn ang="0">
                <a:pos x="T8" y="T9"/>
              </a:cxn>
            </a:cxnLst>
            <a:rect l="0" t="0" r="r" b="b"/>
            <a:pathLst>
              <a:path w="148" h="48">
                <a:moveTo>
                  <a:pt x="138" y="48"/>
                </a:moveTo>
                <a:cubicBezTo>
                  <a:pt x="148" y="33"/>
                  <a:pt x="148" y="33"/>
                  <a:pt x="148" y="33"/>
                </a:cubicBezTo>
                <a:cubicBezTo>
                  <a:pt x="105" y="2"/>
                  <a:pt x="46" y="0"/>
                  <a:pt x="0" y="33"/>
                </a:cubicBezTo>
                <a:cubicBezTo>
                  <a:pt x="11" y="48"/>
                  <a:pt x="11" y="48"/>
                  <a:pt x="11" y="48"/>
                </a:cubicBezTo>
                <a:cubicBezTo>
                  <a:pt x="50" y="20"/>
                  <a:pt x="101" y="21"/>
                  <a:pt x="138" y="48"/>
                </a:cubicBezTo>
                <a:close/>
              </a:path>
            </a:pathLst>
          </a:custGeom>
          <a:solidFill>
            <a:srgbClr val="CC2331"/>
          </a:solidFill>
          <a:ln>
            <a:noFill/>
          </a:ln>
        </p:spPr>
        <p:txBody>
          <a:bodyPr vert="horz" wrap="square" lIns="45720" tIns="22860" rIns="45720" bIns="22860" numCol="1" anchor="t" anchorCtr="0" compatLnSpc="1">
            <a:prstTxWarp prst="textNoShape">
              <a:avLst/>
            </a:prstTxWarp>
          </a:bodyPr>
          <a:lstStyle/>
          <a:p>
            <a:endParaRPr lang="en-US" sz="900"/>
          </a:p>
        </p:txBody>
      </p:sp>
      <p:sp>
        <p:nvSpPr>
          <p:cNvPr id="40" name="Freeform 38">
            <a:extLst>
              <a:ext uri="{FF2B5EF4-FFF2-40B4-BE49-F238E27FC236}">
                <a16:creationId xmlns:a16="http://schemas.microsoft.com/office/drawing/2014/main" id="{EA831524-BBD8-A4F1-CBB9-433EF81DB0E4}"/>
              </a:ext>
            </a:extLst>
          </p:cNvPr>
          <p:cNvSpPr>
            <a:spLocks/>
          </p:cNvSpPr>
          <p:nvPr/>
        </p:nvSpPr>
        <p:spPr bwMode="auto">
          <a:xfrm>
            <a:off x="6143464" y="3988003"/>
            <a:ext cx="1069975" cy="836613"/>
          </a:xfrm>
          <a:custGeom>
            <a:avLst/>
            <a:gdLst>
              <a:gd name="T0" fmla="*/ 64 w 120"/>
              <a:gd name="T1" fmla="*/ 55 h 94"/>
              <a:gd name="T2" fmla="*/ 0 w 120"/>
              <a:gd name="T3" fmla="*/ 75 h 94"/>
              <a:gd name="T4" fmla="*/ 0 w 120"/>
              <a:gd name="T5" fmla="*/ 94 h 94"/>
              <a:gd name="T6" fmla="*/ 74 w 120"/>
              <a:gd name="T7" fmla="*/ 70 h 94"/>
              <a:gd name="T8" fmla="*/ 120 w 120"/>
              <a:gd name="T9" fmla="*/ 6 h 94"/>
              <a:gd name="T10" fmla="*/ 103 w 120"/>
              <a:gd name="T11" fmla="*/ 0 h 94"/>
              <a:gd name="T12" fmla="*/ 64 w 120"/>
              <a:gd name="T13" fmla="*/ 55 h 94"/>
            </a:gdLst>
            <a:ahLst/>
            <a:cxnLst>
              <a:cxn ang="0">
                <a:pos x="T0" y="T1"/>
              </a:cxn>
              <a:cxn ang="0">
                <a:pos x="T2" y="T3"/>
              </a:cxn>
              <a:cxn ang="0">
                <a:pos x="T4" y="T5"/>
              </a:cxn>
              <a:cxn ang="0">
                <a:pos x="T6" y="T7"/>
              </a:cxn>
              <a:cxn ang="0">
                <a:pos x="T8" y="T9"/>
              </a:cxn>
              <a:cxn ang="0">
                <a:pos x="T10" y="T11"/>
              </a:cxn>
              <a:cxn ang="0">
                <a:pos x="T12" y="T13"/>
              </a:cxn>
            </a:cxnLst>
            <a:rect l="0" t="0" r="r" b="b"/>
            <a:pathLst>
              <a:path w="120" h="94">
                <a:moveTo>
                  <a:pt x="64" y="55"/>
                </a:moveTo>
                <a:cubicBezTo>
                  <a:pt x="45" y="69"/>
                  <a:pt x="22" y="75"/>
                  <a:pt x="0" y="75"/>
                </a:cubicBezTo>
                <a:cubicBezTo>
                  <a:pt x="0" y="94"/>
                  <a:pt x="0" y="94"/>
                  <a:pt x="0" y="94"/>
                </a:cubicBezTo>
                <a:cubicBezTo>
                  <a:pt x="26" y="94"/>
                  <a:pt x="52" y="86"/>
                  <a:pt x="74" y="70"/>
                </a:cubicBezTo>
                <a:cubicBezTo>
                  <a:pt x="97" y="53"/>
                  <a:pt x="112" y="31"/>
                  <a:pt x="120" y="6"/>
                </a:cubicBezTo>
                <a:cubicBezTo>
                  <a:pt x="103" y="0"/>
                  <a:pt x="103" y="0"/>
                  <a:pt x="103" y="0"/>
                </a:cubicBezTo>
                <a:cubicBezTo>
                  <a:pt x="96" y="22"/>
                  <a:pt x="83" y="41"/>
                  <a:pt x="64" y="55"/>
                </a:cubicBezTo>
                <a:close/>
              </a:path>
            </a:pathLst>
          </a:custGeom>
          <a:solidFill>
            <a:srgbClr val="34B2E3"/>
          </a:solidFill>
          <a:ln>
            <a:noFill/>
          </a:ln>
        </p:spPr>
        <p:txBody>
          <a:bodyPr vert="horz" wrap="square" lIns="45720" tIns="22860" rIns="45720" bIns="22860" numCol="1" anchor="t" anchorCtr="0" compatLnSpc="1">
            <a:prstTxWarp prst="textNoShape">
              <a:avLst/>
            </a:prstTxWarp>
          </a:bodyPr>
          <a:lstStyle/>
          <a:p>
            <a:endParaRPr lang="en-US" sz="900"/>
          </a:p>
        </p:txBody>
      </p:sp>
      <p:sp>
        <p:nvSpPr>
          <p:cNvPr id="41" name="Freeform 39">
            <a:extLst>
              <a:ext uri="{FF2B5EF4-FFF2-40B4-BE49-F238E27FC236}">
                <a16:creationId xmlns:a16="http://schemas.microsoft.com/office/drawing/2014/main" id="{B15AC8AD-546D-457E-7674-4882F1C44A14}"/>
              </a:ext>
            </a:extLst>
          </p:cNvPr>
          <p:cNvSpPr>
            <a:spLocks/>
          </p:cNvSpPr>
          <p:nvPr/>
        </p:nvSpPr>
        <p:spPr bwMode="auto">
          <a:xfrm>
            <a:off x="4931408" y="2787059"/>
            <a:ext cx="650875" cy="1254919"/>
          </a:xfrm>
          <a:custGeom>
            <a:avLst/>
            <a:gdLst>
              <a:gd name="T0" fmla="*/ 73 w 73"/>
              <a:gd name="T1" fmla="*/ 15 h 141"/>
              <a:gd name="T2" fmla="*/ 73 w 73"/>
              <a:gd name="T3" fmla="*/ 15 h 141"/>
              <a:gd name="T4" fmla="*/ 62 w 73"/>
              <a:gd name="T5" fmla="*/ 0 h 141"/>
              <a:gd name="T6" fmla="*/ 62 w 73"/>
              <a:gd name="T7" fmla="*/ 0 h 141"/>
              <a:gd name="T8" fmla="*/ 16 w 73"/>
              <a:gd name="T9" fmla="*/ 141 h 141"/>
              <a:gd name="T10" fmla="*/ 33 w 73"/>
              <a:gd name="T11" fmla="*/ 135 h 141"/>
              <a:gd name="T12" fmla="*/ 73 w 73"/>
              <a:gd name="T13" fmla="*/ 15 h 141"/>
            </a:gdLst>
            <a:ahLst/>
            <a:cxnLst>
              <a:cxn ang="0">
                <a:pos x="T0" y="T1"/>
              </a:cxn>
              <a:cxn ang="0">
                <a:pos x="T2" y="T3"/>
              </a:cxn>
              <a:cxn ang="0">
                <a:pos x="T4" y="T5"/>
              </a:cxn>
              <a:cxn ang="0">
                <a:pos x="T6" y="T7"/>
              </a:cxn>
              <a:cxn ang="0">
                <a:pos x="T8" y="T9"/>
              </a:cxn>
              <a:cxn ang="0">
                <a:pos x="T10" y="T11"/>
              </a:cxn>
              <a:cxn ang="0">
                <a:pos x="T12" y="T13"/>
              </a:cxn>
            </a:cxnLst>
            <a:rect l="0" t="0" r="r" b="b"/>
            <a:pathLst>
              <a:path w="73" h="141">
                <a:moveTo>
                  <a:pt x="73" y="15"/>
                </a:moveTo>
                <a:cubicBezTo>
                  <a:pt x="73" y="15"/>
                  <a:pt x="73" y="15"/>
                  <a:pt x="73" y="15"/>
                </a:cubicBezTo>
                <a:cubicBezTo>
                  <a:pt x="62" y="0"/>
                  <a:pt x="62" y="0"/>
                  <a:pt x="62" y="0"/>
                </a:cubicBezTo>
                <a:cubicBezTo>
                  <a:pt x="62" y="0"/>
                  <a:pt x="62" y="0"/>
                  <a:pt x="62" y="0"/>
                </a:cubicBezTo>
                <a:cubicBezTo>
                  <a:pt x="17" y="33"/>
                  <a:pt x="0" y="91"/>
                  <a:pt x="16" y="141"/>
                </a:cubicBezTo>
                <a:cubicBezTo>
                  <a:pt x="33" y="135"/>
                  <a:pt x="33" y="135"/>
                  <a:pt x="33" y="135"/>
                </a:cubicBezTo>
                <a:cubicBezTo>
                  <a:pt x="19" y="92"/>
                  <a:pt x="34" y="43"/>
                  <a:pt x="73" y="15"/>
                </a:cubicBezTo>
                <a:close/>
              </a:path>
            </a:pathLst>
          </a:custGeom>
          <a:solidFill>
            <a:srgbClr val="0A4366"/>
          </a:solidFill>
          <a:ln>
            <a:noFill/>
          </a:ln>
        </p:spPr>
        <p:txBody>
          <a:bodyPr vert="horz" wrap="square" lIns="45720" tIns="22860" rIns="45720" bIns="22860" numCol="1" anchor="t" anchorCtr="0" compatLnSpc="1">
            <a:prstTxWarp prst="textNoShape">
              <a:avLst/>
            </a:prstTxWarp>
          </a:bodyPr>
          <a:lstStyle/>
          <a:p>
            <a:endParaRPr lang="en-US" sz="900"/>
          </a:p>
        </p:txBody>
      </p:sp>
      <p:sp>
        <p:nvSpPr>
          <p:cNvPr id="43" name="Subtitle 2">
            <a:extLst>
              <a:ext uri="{FF2B5EF4-FFF2-40B4-BE49-F238E27FC236}">
                <a16:creationId xmlns:a16="http://schemas.microsoft.com/office/drawing/2014/main" id="{7B628390-AF60-672D-199A-FEA7339D1A23}"/>
              </a:ext>
            </a:extLst>
          </p:cNvPr>
          <p:cNvSpPr txBox="1">
            <a:spLocks/>
          </p:cNvSpPr>
          <p:nvPr/>
        </p:nvSpPr>
        <p:spPr>
          <a:xfrm>
            <a:off x="7190014" y="3465176"/>
            <a:ext cx="1453121" cy="289503"/>
          </a:xfrm>
          <a:prstGeom prst="rect">
            <a:avLst/>
          </a:prstGeom>
        </p:spPr>
        <p:txBody>
          <a:bodyPr vert="horz" wrap="square" lIns="45720" tIns="22860" rIns="45720" bIns="22860" rtlCol="0" anchor="t">
            <a:spAutoFit/>
          </a:bodyPr>
          <a:lstStyle>
            <a:lvl1pPr marL="0" indent="0" algn="ctr" defTabSz="1087636" rtl="0" eaLnBrk="1" latinLnBrk="0" hangingPunct="1">
              <a:lnSpc>
                <a:spcPct val="120000"/>
              </a:lnSpc>
              <a:spcBef>
                <a:spcPct val="20000"/>
              </a:spcBef>
              <a:buFont typeface="Arial"/>
              <a:buNone/>
              <a:defRPr sz="2400" kern="1200">
                <a:solidFill>
                  <a:schemeClr val="tx2"/>
                </a:solidFill>
                <a:latin typeface="Open Sans Light"/>
                <a:ea typeface="+mn-ea"/>
                <a:cs typeface="Open Sans Light"/>
              </a:defRPr>
            </a:lvl1pPr>
            <a:lvl2pPr marL="1087636" indent="0" algn="ctr" defTabSz="1087636" rtl="0" eaLnBrk="1" latinLnBrk="0" hangingPunct="1">
              <a:lnSpc>
                <a:spcPct val="130000"/>
              </a:lnSpc>
              <a:spcBef>
                <a:spcPct val="20000"/>
              </a:spcBef>
              <a:buFont typeface="Arial"/>
              <a:buNone/>
              <a:defRPr sz="3200" kern="1200">
                <a:solidFill>
                  <a:schemeClr val="tx1">
                    <a:tint val="75000"/>
                  </a:schemeClr>
                </a:solidFill>
                <a:latin typeface="Open Sans"/>
                <a:ea typeface="+mn-ea"/>
                <a:cs typeface="Open Sans"/>
              </a:defRPr>
            </a:lvl2pPr>
            <a:lvl3pPr marL="2175271" indent="0" algn="ctr" defTabSz="1087636" rtl="0" eaLnBrk="1" latinLnBrk="0" hangingPunct="1">
              <a:lnSpc>
                <a:spcPct val="130000"/>
              </a:lnSpc>
              <a:spcBef>
                <a:spcPct val="20000"/>
              </a:spcBef>
              <a:buFont typeface="Arial"/>
              <a:buNone/>
              <a:defRPr sz="3200" kern="1200">
                <a:solidFill>
                  <a:schemeClr val="tx1">
                    <a:tint val="75000"/>
                  </a:schemeClr>
                </a:solidFill>
                <a:latin typeface="Open Sans"/>
                <a:ea typeface="+mn-ea"/>
                <a:cs typeface="Open Sans"/>
              </a:defRPr>
            </a:lvl3pPr>
            <a:lvl4pPr marL="3262912" indent="0" algn="ctr" defTabSz="1087636" rtl="0" eaLnBrk="1" latinLnBrk="0" hangingPunct="1">
              <a:lnSpc>
                <a:spcPct val="130000"/>
              </a:lnSpc>
              <a:spcBef>
                <a:spcPct val="20000"/>
              </a:spcBef>
              <a:buFont typeface="Arial"/>
              <a:buNone/>
              <a:defRPr sz="3200" kern="1200">
                <a:solidFill>
                  <a:schemeClr val="tx1">
                    <a:tint val="75000"/>
                  </a:schemeClr>
                </a:solidFill>
                <a:latin typeface="Open Sans"/>
                <a:ea typeface="+mn-ea"/>
                <a:cs typeface="Open Sans"/>
              </a:defRPr>
            </a:lvl4pPr>
            <a:lvl5pPr marL="4350546" indent="0" algn="ctr" defTabSz="1087636" rtl="0" eaLnBrk="1" latinLnBrk="0" hangingPunct="1">
              <a:lnSpc>
                <a:spcPct val="130000"/>
              </a:lnSpc>
              <a:spcBef>
                <a:spcPct val="20000"/>
              </a:spcBef>
              <a:buFont typeface="Arial"/>
              <a:buNone/>
              <a:defRPr sz="3200" kern="1200">
                <a:solidFill>
                  <a:schemeClr val="tx1">
                    <a:tint val="75000"/>
                  </a:schemeClr>
                </a:solidFill>
                <a:latin typeface="Open Sans"/>
                <a:ea typeface="+mn-ea"/>
                <a:cs typeface="Open Sans"/>
              </a:defRPr>
            </a:lvl5pPr>
            <a:lvl6pPr marL="5438184" indent="0" algn="ctr" defTabSz="1087636" rtl="0" eaLnBrk="1" latinLnBrk="0" hangingPunct="1">
              <a:spcBef>
                <a:spcPct val="20000"/>
              </a:spcBef>
              <a:buFont typeface="Arial"/>
              <a:buNone/>
              <a:defRPr sz="4800" kern="1200">
                <a:solidFill>
                  <a:schemeClr val="tx1">
                    <a:tint val="75000"/>
                  </a:schemeClr>
                </a:solidFill>
                <a:latin typeface="+mn-lt"/>
                <a:ea typeface="+mn-ea"/>
                <a:cs typeface="+mn-cs"/>
              </a:defRPr>
            </a:lvl6pPr>
            <a:lvl7pPr marL="6525820" indent="0" algn="ctr" defTabSz="1087636" rtl="0" eaLnBrk="1" latinLnBrk="0" hangingPunct="1">
              <a:spcBef>
                <a:spcPct val="20000"/>
              </a:spcBef>
              <a:buFont typeface="Arial"/>
              <a:buNone/>
              <a:defRPr sz="4800" kern="1200">
                <a:solidFill>
                  <a:schemeClr val="tx1">
                    <a:tint val="75000"/>
                  </a:schemeClr>
                </a:solidFill>
                <a:latin typeface="+mn-lt"/>
                <a:ea typeface="+mn-ea"/>
                <a:cs typeface="+mn-cs"/>
              </a:defRPr>
            </a:lvl7pPr>
            <a:lvl8pPr marL="7613455" indent="0" algn="ctr" defTabSz="1087636" rtl="0" eaLnBrk="1" latinLnBrk="0" hangingPunct="1">
              <a:spcBef>
                <a:spcPct val="20000"/>
              </a:spcBef>
              <a:buFont typeface="Arial"/>
              <a:buNone/>
              <a:defRPr sz="4800" kern="1200">
                <a:solidFill>
                  <a:schemeClr val="tx1">
                    <a:tint val="75000"/>
                  </a:schemeClr>
                </a:solidFill>
                <a:latin typeface="+mn-lt"/>
                <a:ea typeface="+mn-ea"/>
                <a:cs typeface="+mn-cs"/>
              </a:defRPr>
            </a:lvl8pPr>
            <a:lvl9pPr marL="8701091" indent="0" algn="ctr" defTabSz="1087636" rtl="0" eaLnBrk="1" latinLnBrk="0" hangingPunct="1">
              <a:spcBef>
                <a:spcPct val="20000"/>
              </a:spcBef>
              <a:buFont typeface="Arial"/>
              <a:buNone/>
              <a:defRPr sz="4800" kern="1200">
                <a:solidFill>
                  <a:schemeClr val="tx1">
                    <a:tint val="75000"/>
                  </a:schemeClr>
                </a:solidFill>
                <a:latin typeface="+mn-lt"/>
                <a:ea typeface="+mn-ea"/>
                <a:cs typeface="+mn-cs"/>
              </a:defRPr>
            </a:lvl9pPr>
          </a:lstStyle>
          <a:p>
            <a:pPr>
              <a:lnSpc>
                <a:spcPts val="2050"/>
              </a:lnSpc>
            </a:pPr>
            <a:r>
              <a:rPr lang="es-HN" sz="1250" dirty="0">
                <a:solidFill>
                  <a:srgbClr val="0A4366"/>
                </a:solidFill>
                <a:latin typeface="Open Sans Light" panose="020B0306030504020204" pitchFamily="34" charset="0"/>
                <a:ea typeface="Open Sans Light" panose="020B0306030504020204" pitchFamily="34" charset="0"/>
                <a:cs typeface="Open Sans Light" panose="020B0306030504020204" pitchFamily="34" charset="0"/>
              </a:rPr>
              <a:t>Aporte Privado</a:t>
            </a:r>
            <a:endParaRPr lang="en-US" sz="1250" dirty="0">
              <a:solidFill>
                <a:srgbClr val="0A4366"/>
              </a:solidFill>
              <a:latin typeface="Open Sans Light" panose="020B0306030504020204" pitchFamily="34" charset="0"/>
              <a:ea typeface="Open Sans Light" panose="020B0306030504020204" pitchFamily="34" charset="0"/>
              <a:cs typeface="Open Sans Light" panose="020B0306030504020204" pitchFamily="34" charset="0"/>
            </a:endParaRPr>
          </a:p>
        </p:txBody>
      </p:sp>
      <p:sp>
        <p:nvSpPr>
          <p:cNvPr id="44" name="TextBox 15">
            <a:extLst>
              <a:ext uri="{FF2B5EF4-FFF2-40B4-BE49-F238E27FC236}">
                <a16:creationId xmlns:a16="http://schemas.microsoft.com/office/drawing/2014/main" id="{032AC9C4-35D4-B2BF-6892-D98B352F8864}"/>
              </a:ext>
            </a:extLst>
          </p:cNvPr>
          <p:cNvSpPr txBox="1"/>
          <p:nvPr/>
        </p:nvSpPr>
        <p:spPr>
          <a:xfrm>
            <a:off x="6668862" y="4740178"/>
            <a:ext cx="1128835" cy="523220"/>
          </a:xfrm>
          <a:prstGeom prst="rect">
            <a:avLst/>
          </a:prstGeom>
          <a:noFill/>
        </p:spPr>
        <p:txBody>
          <a:bodyPr wrap="none" rtlCol="0" anchor="b" anchorCtr="0">
            <a:spAutoFit/>
          </a:bodyPr>
          <a:lstStyle/>
          <a:p>
            <a:pPr algn="ctr"/>
            <a:r>
              <a:rPr lang="en-US" sz="2800" b="1" dirty="0">
                <a:solidFill>
                  <a:srgbClr val="0A4366"/>
                </a:solidFill>
                <a:latin typeface="Poppins SemiBold" pitchFamily="2" charset="77"/>
                <a:ea typeface="League Spartan" charset="0"/>
                <a:cs typeface="Poppins SemiBold" pitchFamily="2" charset="77"/>
              </a:rPr>
              <a:t>+400</a:t>
            </a:r>
          </a:p>
        </p:txBody>
      </p:sp>
      <p:sp>
        <p:nvSpPr>
          <p:cNvPr id="45" name="Subtitle 2">
            <a:extLst>
              <a:ext uri="{FF2B5EF4-FFF2-40B4-BE49-F238E27FC236}">
                <a16:creationId xmlns:a16="http://schemas.microsoft.com/office/drawing/2014/main" id="{BD7377D8-66E2-8CBB-4A6C-C7E41E82262E}"/>
              </a:ext>
            </a:extLst>
          </p:cNvPr>
          <p:cNvSpPr txBox="1">
            <a:spLocks/>
          </p:cNvSpPr>
          <p:nvPr/>
        </p:nvSpPr>
        <p:spPr>
          <a:xfrm>
            <a:off x="6445369" y="5250997"/>
            <a:ext cx="1781031" cy="828112"/>
          </a:xfrm>
          <a:prstGeom prst="rect">
            <a:avLst/>
          </a:prstGeom>
        </p:spPr>
        <p:txBody>
          <a:bodyPr vert="horz" wrap="square" lIns="45720" tIns="22860" rIns="45720" bIns="22860" rtlCol="0" anchor="t">
            <a:spAutoFit/>
          </a:bodyPr>
          <a:lstStyle>
            <a:lvl1pPr marL="0" indent="0" algn="ctr" defTabSz="1087636" rtl="0" eaLnBrk="1" latinLnBrk="0" hangingPunct="1">
              <a:lnSpc>
                <a:spcPct val="120000"/>
              </a:lnSpc>
              <a:spcBef>
                <a:spcPct val="20000"/>
              </a:spcBef>
              <a:buFont typeface="Arial"/>
              <a:buNone/>
              <a:defRPr sz="2400" kern="1200">
                <a:solidFill>
                  <a:schemeClr val="tx2"/>
                </a:solidFill>
                <a:latin typeface="Open Sans Light"/>
                <a:ea typeface="+mn-ea"/>
                <a:cs typeface="Open Sans Light"/>
              </a:defRPr>
            </a:lvl1pPr>
            <a:lvl2pPr marL="1087636" indent="0" algn="ctr" defTabSz="1087636" rtl="0" eaLnBrk="1" latinLnBrk="0" hangingPunct="1">
              <a:lnSpc>
                <a:spcPct val="130000"/>
              </a:lnSpc>
              <a:spcBef>
                <a:spcPct val="20000"/>
              </a:spcBef>
              <a:buFont typeface="Arial"/>
              <a:buNone/>
              <a:defRPr sz="3200" kern="1200">
                <a:solidFill>
                  <a:schemeClr val="tx1">
                    <a:tint val="75000"/>
                  </a:schemeClr>
                </a:solidFill>
                <a:latin typeface="Open Sans"/>
                <a:ea typeface="+mn-ea"/>
                <a:cs typeface="Open Sans"/>
              </a:defRPr>
            </a:lvl2pPr>
            <a:lvl3pPr marL="2175271" indent="0" algn="ctr" defTabSz="1087636" rtl="0" eaLnBrk="1" latinLnBrk="0" hangingPunct="1">
              <a:lnSpc>
                <a:spcPct val="130000"/>
              </a:lnSpc>
              <a:spcBef>
                <a:spcPct val="20000"/>
              </a:spcBef>
              <a:buFont typeface="Arial"/>
              <a:buNone/>
              <a:defRPr sz="3200" kern="1200">
                <a:solidFill>
                  <a:schemeClr val="tx1">
                    <a:tint val="75000"/>
                  </a:schemeClr>
                </a:solidFill>
                <a:latin typeface="Open Sans"/>
                <a:ea typeface="+mn-ea"/>
                <a:cs typeface="Open Sans"/>
              </a:defRPr>
            </a:lvl3pPr>
            <a:lvl4pPr marL="3262912" indent="0" algn="ctr" defTabSz="1087636" rtl="0" eaLnBrk="1" latinLnBrk="0" hangingPunct="1">
              <a:lnSpc>
                <a:spcPct val="130000"/>
              </a:lnSpc>
              <a:spcBef>
                <a:spcPct val="20000"/>
              </a:spcBef>
              <a:buFont typeface="Arial"/>
              <a:buNone/>
              <a:defRPr sz="3200" kern="1200">
                <a:solidFill>
                  <a:schemeClr val="tx1">
                    <a:tint val="75000"/>
                  </a:schemeClr>
                </a:solidFill>
                <a:latin typeface="Open Sans"/>
                <a:ea typeface="+mn-ea"/>
                <a:cs typeface="Open Sans"/>
              </a:defRPr>
            </a:lvl4pPr>
            <a:lvl5pPr marL="4350546" indent="0" algn="ctr" defTabSz="1087636" rtl="0" eaLnBrk="1" latinLnBrk="0" hangingPunct="1">
              <a:lnSpc>
                <a:spcPct val="130000"/>
              </a:lnSpc>
              <a:spcBef>
                <a:spcPct val="20000"/>
              </a:spcBef>
              <a:buFont typeface="Arial"/>
              <a:buNone/>
              <a:defRPr sz="3200" kern="1200">
                <a:solidFill>
                  <a:schemeClr val="tx1">
                    <a:tint val="75000"/>
                  </a:schemeClr>
                </a:solidFill>
                <a:latin typeface="Open Sans"/>
                <a:ea typeface="+mn-ea"/>
                <a:cs typeface="Open Sans"/>
              </a:defRPr>
            </a:lvl5pPr>
            <a:lvl6pPr marL="5438184" indent="0" algn="ctr" defTabSz="1087636" rtl="0" eaLnBrk="1" latinLnBrk="0" hangingPunct="1">
              <a:spcBef>
                <a:spcPct val="20000"/>
              </a:spcBef>
              <a:buFont typeface="Arial"/>
              <a:buNone/>
              <a:defRPr sz="4800" kern="1200">
                <a:solidFill>
                  <a:schemeClr val="tx1">
                    <a:tint val="75000"/>
                  </a:schemeClr>
                </a:solidFill>
                <a:latin typeface="+mn-lt"/>
                <a:ea typeface="+mn-ea"/>
                <a:cs typeface="+mn-cs"/>
              </a:defRPr>
            </a:lvl6pPr>
            <a:lvl7pPr marL="6525820" indent="0" algn="ctr" defTabSz="1087636" rtl="0" eaLnBrk="1" latinLnBrk="0" hangingPunct="1">
              <a:spcBef>
                <a:spcPct val="20000"/>
              </a:spcBef>
              <a:buFont typeface="Arial"/>
              <a:buNone/>
              <a:defRPr sz="4800" kern="1200">
                <a:solidFill>
                  <a:schemeClr val="tx1">
                    <a:tint val="75000"/>
                  </a:schemeClr>
                </a:solidFill>
                <a:latin typeface="+mn-lt"/>
                <a:ea typeface="+mn-ea"/>
                <a:cs typeface="+mn-cs"/>
              </a:defRPr>
            </a:lvl7pPr>
            <a:lvl8pPr marL="7613455" indent="0" algn="ctr" defTabSz="1087636" rtl="0" eaLnBrk="1" latinLnBrk="0" hangingPunct="1">
              <a:spcBef>
                <a:spcPct val="20000"/>
              </a:spcBef>
              <a:buFont typeface="Arial"/>
              <a:buNone/>
              <a:defRPr sz="4800" kern="1200">
                <a:solidFill>
                  <a:schemeClr val="tx1">
                    <a:tint val="75000"/>
                  </a:schemeClr>
                </a:solidFill>
                <a:latin typeface="+mn-lt"/>
                <a:ea typeface="+mn-ea"/>
                <a:cs typeface="+mn-cs"/>
              </a:defRPr>
            </a:lvl8pPr>
            <a:lvl9pPr marL="8701091" indent="0" algn="ctr" defTabSz="1087636" rtl="0" eaLnBrk="1" latinLnBrk="0" hangingPunct="1">
              <a:spcBef>
                <a:spcPct val="20000"/>
              </a:spcBef>
              <a:buFont typeface="Arial"/>
              <a:buNone/>
              <a:defRPr sz="4800" kern="1200">
                <a:solidFill>
                  <a:schemeClr val="tx1">
                    <a:tint val="75000"/>
                  </a:schemeClr>
                </a:solidFill>
                <a:latin typeface="+mn-lt"/>
                <a:ea typeface="+mn-ea"/>
                <a:cs typeface="+mn-cs"/>
              </a:defRPr>
            </a:lvl9pPr>
          </a:lstStyle>
          <a:p>
            <a:pPr>
              <a:lnSpc>
                <a:spcPts val="2050"/>
              </a:lnSpc>
            </a:pPr>
            <a:r>
              <a:rPr lang="es-HN" sz="1250" dirty="0">
                <a:solidFill>
                  <a:srgbClr val="0A4366"/>
                </a:solidFill>
                <a:latin typeface="Open Sans Light" panose="020B0306030504020204" pitchFamily="34" charset="0"/>
                <a:ea typeface="Open Sans Light" panose="020B0306030504020204" pitchFamily="34" charset="0"/>
                <a:cs typeface="Open Sans Light" panose="020B0306030504020204" pitchFamily="34" charset="0"/>
              </a:rPr>
              <a:t>Productos y servicios Tecnológicos en Desarrollo</a:t>
            </a:r>
            <a:endParaRPr lang="en-US" sz="1250" dirty="0">
              <a:solidFill>
                <a:srgbClr val="0A4366"/>
              </a:solidFill>
              <a:latin typeface="Open Sans Light" panose="020B0306030504020204" pitchFamily="34" charset="0"/>
              <a:ea typeface="Open Sans Light" panose="020B0306030504020204" pitchFamily="34" charset="0"/>
              <a:cs typeface="Open Sans Light" panose="020B0306030504020204" pitchFamily="34" charset="0"/>
            </a:endParaRPr>
          </a:p>
        </p:txBody>
      </p:sp>
      <p:sp>
        <p:nvSpPr>
          <p:cNvPr id="46" name="TextBox 15">
            <a:extLst>
              <a:ext uri="{FF2B5EF4-FFF2-40B4-BE49-F238E27FC236}">
                <a16:creationId xmlns:a16="http://schemas.microsoft.com/office/drawing/2014/main" id="{6F8A7AF4-01AB-7167-9CFC-8EA6DDA99C14}"/>
              </a:ext>
            </a:extLst>
          </p:cNvPr>
          <p:cNvSpPr txBox="1"/>
          <p:nvPr/>
        </p:nvSpPr>
        <p:spPr>
          <a:xfrm>
            <a:off x="4634948" y="4664075"/>
            <a:ext cx="1005403" cy="584775"/>
          </a:xfrm>
          <a:prstGeom prst="rect">
            <a:avLst/>
          </a:prstGeom>
          <a:noFill/>
        </p:spPr>
        <p:txBody>
          <a:bodyPr wrap="none" rtlCol="0" anchor="b" anchorCtr="0">
            <a:spAutoFit/>
          </a:bodyPr>
          <a:lstStyle/>
          <a:p>
            <a:pPr algn="ctr"/>
            <a:r>
              <a:rPr lang="en-US" sz="3200" b="1" dirty="0">
                <a:solidFill>
                  <a:srgbClr val="0A4366"/>
                </a:solidFill>
                <a:latin typeface="Poppins SemiBold" pitchFamily="2" charset="77"/>
                <a:ea typeface="League Spartan" charset="0"/>
                <a:cs typeface="Poppins SemiBold" pitchFamily="2" charset="77"/>
              </a:rPr>
              <a:t>32%</a:t>
            </a:r>
          </a:p>
        </p:txBody>
      </p:sp>
      <p:sp>
        <p:nvSpPr>
          <p:cNvPr id="47" name="Subtitle 2">
            <a:extLst>
              <a:ext uri="{FF2B5EF4-FFF2-40B4-BE49-F238E27FC236}">
                <a16:creationId xmlns:a16="http://schemas.microsoft.com/office/drawing/2014/main" id="{647D1805-587D-9B73-998A-4E886F795835}"/>
              </a:ext>
            </a:extLst>
          </p:cNvPr>
          <p:cNvSpPr txBox="1">
            <a:spLocks/>
          </p:cNvSpPr>
          <p:nvPr/>
        </p:nvSpPr>
        <p:spPr>
          <a:xfrm>
            <a:off x="4268856" y="5191055"/>
            <a:ext cx="1684337" cy="828112"/>
          </a:xfrm>
          <a:prstGeom prst="rect">
            <a:avLst/>
          </a:prstGeom>
        </p:spPr>
        <p:txBody>
          <a:bodyPr vert="horz" wrap="square" lIns="45720" tIns="22860" rIns="45720" bIns="22860" rtlCol="0" anchor="t">
            <a:spAutoFit/>
          </a:bodyPr>
          <a:lstStyle>
            <a:lvl1pPr marL="0" indent="0" algn="ctr" defTabSz="1087636" rtl="0" eaLnBrk="1" latinLnBrk="0" hangingPunct="1">
              <a:lnSpc>
                <a:spcPct val="120000"/>
              </a:lnSpc>
              <a:spcBef>
                <a:spcPct val="20000"/>
              </a:spcBef>
              <a:buFont typeface="Arial"/>
              <a:buNone/>
              <a:defRPr sz="2400" kern="1200">
                <a:solidFill>
                  <a:schemeClr val="tx2"/>
                </a:solidFill>
                <a:latin typeface="Open Sans Light"/>
                <a:ea typeface="+mn-ea"/>
                <a:cs typeface="Open Sans Light"/>
              </a:defRPr>
            </a:lvl1pPr>
            <a:lvl2pPr marL="1087636" indent="0" algn="ctr" defTabSz="1087636" rtl="0" eaLnBrk="1" latinLnBrk="0" hangingPunct="1">
              <a:lnSpc>
                <a:spcPct val="130000"/>
              </a:lnSpc>
              <a:spcBef>
                <a:spcPct val="20000"/>
              </a:spcBef>
              <a:buFont typeface="Arial"/>
              <a:buNone/>
              <a:defRPr sz="3200" kern="1200">
                <a:solidFill>
                  <a:schemeClr val="tx1">
                    <a:tint val="75000"/>
                  </a:schemeClr>
                </a:solidFill>
                <a:latin typeface="Open Sans"/>
                <a:ea typeface="+mn-ea"/>
                <a:cs typeface="Open Sans"/>
              </a:defRPr>
            </a:lvl2pPr>
            <a:lvl3pPr marL="2175271" indent="0" algn="ctr" defTabSz="1087636" rtl="0" eaLnBrk="1" latinLnBrk="0" hangingPunct="1">
              <a:lnSpc>
                <a:spcPct val="130000"/>
              </a:lnSpc>
              <a:spcBef>
                <a:spcPct val="20000"/>
              </a:spcBef>
              <a:buFont typeface="Arial"/>
              <a:buNone/>
              <a:defRPr sz="3200" kern="1200">
                <a:solidFill>
                  <a:schemeClr val="tx1">
                    <a:tint val="75000"/>
                  </a:schemeClr>
                </a:solidFill>
                <a:latin typeface="Open Sans"/>
                <a:ea typeface="+mn-ea"/>
                <a:cs typeface="Open Sans"/>
              </a:defRPr>
            </a:lvl3pPr>
            <a:lvl4pPr marL="3262912" indent="0" algn="ctr" defTabSz="1087636" rtl="0" eaLnBrk="1" latinLnBrk="0" hangingPunct="1">
              <a:lnSpc>
                <a:spcPct val="130000"/>
              </a:lnSpc>
              <a:spcBef>
                <a:spcPct val="20000"/>
              </a:spcBef>
              <a:buFont typeface="Arial"/>
              <a:buNone/>
              <a:defRPr sz="3200" kern="1200">
                <a:solidFill>
                  <a:schemeClr val="tx1">
                    <a:tint val="75000"/>
                  </a:schemeClr>
                </a:solidFill>
                <a:latin typeface="Open Sans"/>
                <a:ea typeface="+mn-ea"/>
                <a:cs typeface="Open Sans"/>
              </a:defRPr>
            </a:lvl4pPr>
            <a:lvl5pPr marL="4350546" indent="0" algn="ctr" defTabSz="1087636" rtl="0" eaLnBrk="1" latinLnBrk="0" hangingPunct="1">
              <a:lnSpc>
                <a:spcPct val="130000"/>
              </a:lnSpc>
              <a:spcBef>
                <a:spcPct val="20000"/>
              </a:spcBef>
              <a:buFont typeface="Arial"/>
              <a:buNone/>
              <a:defRPr sz="3200" kern="1200">
                <a:solidFill>
                  <a:schemeClr val="tx1">
                    <a:tint val="75000"/>
                  </a:schemeClr>
                </a:solidFill>
                <a:latin typeface="Open Sans"/>
                <a:ea typeface="+mn-ea"/>
                <a:cs typeface="Open Sans"/>
              </a:defRPr>
            </a:lvl5pPr>
            <a:lvl6pPr marL="5438184" indent="0" algn="ctr" defTabSz="1087636" rtl="0" eaLnBrk="1" latinLnBrk="0" hangingPunct="1">
              <a:spcBef>
                <a:spcPct val="20000"/>
              </a:spcBef>
              <a:buFont typeface="Arial"/>
              <a:buNone/>
              <a:defRPr sz="4800" kern="1200">
                <a:solidFill>
                  <a:schemeClr val="tx1">
                    <a:tint val="75000"/>
                  </a:schemeClr>
                </a:solidFill>
                <a:latin typeface="+mn-lt"/>
                <a:ea typeface="+mn-ea"/>
                <a:cs typeface="+mn-cs"/>
              </a:defRPr>
            </a:lvl6pPr>
            <a:lvl7pPr marL="6525820" indent="0" algn="ctr" defTabSz="1087636" rtl="0" eaLnBrk="1" latinLnBrk="0" hangingPunct="1">
              <a:spcBef>
                <a:spcPct val="20000"/>
              </a:spcBef>
              <a:buFont typeface="Arial"/>
              <a:buNone/>
              <a:defRPr sz="4800" kern="1200">
                <a:solidFill>
                  <a:schemeClr val="tx1">
                    <a:tint val="75000"/>
                  </a:schemeClr>
                </a:solidFill>
                <a:latin typeface="+mn-lt"/>
                <a:ea typeface="+mn-ea"/>
                <a:cs typeface="+mn-cs"/>
              </a:defRPr>
            </a:lvl7pPr>
            <a:lvl8pPr marL="7613455" indent="0" algn="ctr" defTabSz="1087636" rtl="0" eaLnBrk="1" latinLnBrk="0" hangingPunct="1">
              <a:spcBef>
                <a:spcPct val="20000"/>
              </a:spcBef>
              <a:buFont typeface="Arial"/>
              <a:buNone/>
              <a:defRPr sz="4800" kern="1200">
                <a:solidFill>
                  <a:schemeClr val="tx1">
                    <a:tint val="75000"/>
                  </a:schemeClr>
                </a:solidFill>
                <a:latin typeface="+mn-lt"/>
                <a:ea typeface="+mn-ea"/>
                <a:cs typeface="+mn-cs"/>
              </a:defRPr>
            </a:lvl8pPr>
            <a:lvl9pPr marL="8701091" indent="0" algn="ctr" defTabSz="1087636" rtl="0" eaLnBrk="1" latinLnBrk="0" hangingPunct="1">
              <a:spcBef>
                <a:spcPct val="20000"/>
              </a:spcBef>
              <a:buFont typeface="Arial"/>
              <a:buNone/>
              <a:defRPr sz="4800" kern="1200">
                <a:solidFill>
                  <a:schemeClr val="tx1">
                    <a:tint val="75000"/>
                  </a:schemeClr>
                </a:solidFill>
                <a:latin typeface="+mn-lt"/>
                <a:ea typeface="+mn-ea"/>
                <a:cs typeface="+mn-cs"/>
              </a:defRPr>
            </a:lvl9pPr>
          </a:lstStyle>
          <a:p>
            <a:pPr>
              <a:lnSpc>
                <a:spcPts val="2050"/>
              </a:lnSpc>
            </a:pPr>
            <a:r>
              <a:rPr lang="es-HN" sz="1250" dirty="0">
                <a:solidFill>
                  <a:srgbClr val="0A4366"/>
                </a:solidFill>
                <a:latin typeface="Open Sans Light" panose="020B0306030504020204" pitchFamily="34" charset="0"/>
                <a:ea typeface="Open Sans Light" panose="020B0306030504020204" pitchFamily="34" charset="0"/>
                <a:cs typeface="Open Sans Light" panose="020B0306030504020204" pitchFamily="34" charset="0"/>
              </a:rPr>
              <a:t>Programas y Consorcios Liderados por mujeres</a:t>
            </a:r>
            <a:endParaRPr lang="en-US" sz="1250" dirty="0">
              <a:solidFill>
                <a:srgbClr val="0A4366"/>
              </a:solidFill>
              <a:latin typeface="Open Sans Light" panose="020B0306030504020204" pitchFamily="34" charset="0"/>
              <a:ea typeface="Open Sans Light" panose="020B0306030504020204" pitchFamily="34" charset="0"/>
              <a:cs typeface="Open Sans Light" panose="020B0306030504020204" pitchFamily="34" charset="0"/>
            </a:endParaRPr>
          </a:p>
        </p:txBody>
      </p:sp>
      <p:sp>
        <p:nvSpPr>
          <p:cNvPr id="48" name="TextBox 15">
            <a:extLst>
              <a:ext uri="{FF2B5EF4-FFF2-40B4-BE49-F238E27FC236}">
                <a16:creationId xmlns:a16="http://schemas.microsoft.com/office/drawing/2014/main" id="{5BC00A50-A3FC-9ACC-B041-1110098F4E7E}"/>
              </a:ext>
            </a:extLst>
          </p:cNvPr>
          <p:cNvSpPr txBox="1"/>
          <p:nvPr/>
        </p:nvSpPr>
        <p:spPr>
          <a:xfrm>
            <a:off x="4217891" y="2570005"/>
            <a:ext cx="655950" cy="646331"/>
          </a:xfrm>
          <a:prstGeom prst="rect">
            <a:avLst/>
          </a:prstGeom>
          <a:noFill/>
        </p:spPr>
        <p:txBody>
          <a:bodyPr wrap="none" rtlCol="0" anchor="b" anchorCtr="0">
            <a:spAutoFit/>
          </a:bodyPr>
          <a:lstStyle/>
          <a:p>
            <a:pPr algn="ctr"/>
            <a:r>
              <a:rPr lang="en-US" sz="3600" b="1" dirty="0">
                <a:solidFill>
                  <a:srgbClr val="0A4366"/>
                </a:solidFill>
                <a:latin typeface="Poppins SemiBold" pitchFamily="2" charset="77"/>
                <a:ea typeface="League Spartan" charset="0"/>
                <a:cs typeface="Poppins SemiBold" pitchFamily="2" charset="77"/>
              </a:rPr>
              <a:t>41</a:t>
            </a:r>
          </a:p>
        </p:txBody>
      </p:sp>
      <p:sp>
        <p:nvSpPr>
          <p:cNvPr id="49" name="Subtitle 2">
            <a:extLst>
              <a:ext uri="{FF2B5EF4-FFF2-40B4-BE49-F238E27FC236}">
                <a16:creationId xmlns:a16="http://schemas.microsoft.com/office/drawing/2014/main" id="{87818355-E850-37BF-91FD-9FB12C86C435}"/>
              </a:ext>
            </a:extLst>
          </p:cNvPr>
          <p:cNvSpPr txBox="1">
            <a:spLocks/>
          </p:cNvSpPr>
          <p:nvPr/>
        </p:nvSpPr>
        <p:spPr>
          <a:xfrm>
            <a:off x="3820437" y="3087975"/>
            <a:ext cx="1453121" cy="866584"/>
          </a:xfrm>
          <a:prstGeom prst="rect">
            <a:avLst/>
          </a:prstGeom>
        </p:spPr>
        <p:txBody>
          <a:bodyPr vert="horz" wrap="square" lIns="45720" tIns="22860" rIns="45720" bIns="22860" rtlCol="0" anchor="t">
            <a:spAutoFit/>
          </a:bodyPr>
          <a:lstStyle>
            <a:lvl1pPr marL="0" indent="0" algn="ctr" defTabSz="1087636" rtl="0" eaLnBrk="1" latinLnBrk="0" hangingPunct="1">
              <a:lnSpc>
                <a:spcPct val="120000"/>
              </a:lnSpc>
              <a:spcBef>
                <a:spcPct val="20000"/>
              </a:spcBef>
              <a:buFont typeface="Arial"/>
              <a:buNone/>
              <a:defRPr sz="2400" kern="1200">
                <a:solidFill>
                  <a:schemeClr val="tx2"/>
                </a:solidFill>
                <a:latin typeface="Open Sans Light"/>
                <a:ea typeface="+mn-ea"/>
                <a:cs typeface="Open Sans Light"/>
              </a:defRPr>
            </a:lvl1pPr>
            <a:lvl2pPr marL="1087636" indent="0" algn="ctr" defTabSz="1087636" rtl="0" eaLnBrk="1" latinLnBrk="0" hangingPunct="1">
              <a:lnSpc>
                <a:spcPct val="130000"/>
              </a:lnSpc>
              <a:spcBef>
                <a:spcPct val="20000"/>
              </a:spcBef>
              <a:buFont typeface="Arial"/>
              <a:buNone/>
              <a:defRPr sz="3200" kern="1200">
                <a:solidFill>
                  <a:schemeClr val="tx1">
                    <a:tint val="75000"/>
                  </a:schemeClr>
                </a:solidFill>
                <a:latin typeface="Open Sans"/>
                <a:ea typeface="+mn-ea"/>
                <a:cs typeface="Open Sans"/>
              </a:defRPr>
            </a:lvl2pPr>
            <a:lvl3pPr marL="2175271" indent="0" algn="ctr" defTabSz="1087636" rtl="0" eaLnBrk="1" latinLnBrk="0" hangingPunct="1">
              <a:lnSpc>
                <a:spcPct val="130000"/>
              </a:lnSpc>
              <a:spcBef>
                <a:spcPct val="20000"/>
              </a:spcBef>
              <a:buFont typeface="Arial"/>
              <a:buNone/>
              <a:defRPr sz="3200" kern="1200">
                <a:solidFill>
                  <a:schemeClr val="tx1">
                    <a:tint val="75000"/>
                  </a:schemeClr>
                </a:solidFill>
                <a:latin typeface="Open Sans"/>
                <a:ea typeface="+mn-ea"/>
                <a:cs typeface="Open Sans"/>
              </a:defRPr>
            </a:lvl3pPr>
            <a:lvl4pPr marL="3262912" indent="0" algn="ctr" defTabSz="1087636" rtl="0" eaLnBrk="1" latinLnBrk="0" hangingPunct="1">
              <a:lnSpc>
                <a:spcPct val="130000"/>
              </a:lnSpc>
              <a:spcBef>
                <a:spcPct val="20000"/>
              </a:spcBef>
              <a:buFont typeface="Arial"/>
              <a:buNone/>
              <a:defRPr sz="3200" kern="1200">
                <a:solidFill>
                  <a:schemeClr val="tx1">
                    <a:tint val="75000"/>
                  </a:schemeClr>
                </a:solidFill>
                <a:latin typeface="Open Sans"/>
                <a:ea typeface="+mn-ea"/>
                <a:cs typeface="Open Sans"/>
              </a:defRPr>
            </a:lvl4pPr>
            <a:lvl5pPr marL="4350546" indent="0" algn="ctr" defTabSz="1087636" rtl="0" eaLnBrk="1" latinLnBrk="0" hangingPunct="1">
              <a:lnSpc>
                <a:spcPct val="130000"/>
              </a:lnSpc>
              <a:spcBef>
                <a:spcPct val="20000"/>
              </a:spcBef>
              <a:buFont typeface="Arial"/>
              <a:buNone/>
              <a:defRPr sz="3200" kern="1200">
                <a:solidFill>
                  <a:schemeClr val="tx1">
                    <a:tint val="75000"/>
                  </a:schemeClr>
                </a:solidFill>
                <a:latin typeface="Open Sans"/>
                <a:ea typeface="+mn-ea"/>
                <a:cs typeface="Open Sans"/>
              </a:defRPr>
            </a:lvl5pPr>
            <a:lvl6pPr marL="5438184" indent="0" algn="ctr" defTabSz="1087636" rtl="0" eaLnBrk="1" latinLnBrk="0" hangingPunct="1">
              <a:spcBef>
                <a:spcPct val="20000"/>
              </a:spcBef>
              <a:buFont typeface="Arial"/>
              <a:buNone/>
              <a:defRPr sz="4800" kern="1200">
                <a:solidFill>
                  <a:schemeClr val="tx1">
                    <a:tint val="75000"/>
                  </a:schemeClr>
                </a:solidFill>
                <a:latin typeface="+mn-lt"/>
                <a:ea typeface="+mn-ea"/>
                <a:cs typeface="+mn-cs"/>
              </a:defRPr>
            </a:lvl6pPr>
            <a:lvl7pPr marL="6525820" indent="0" algn="ctr" defTabSz="1087636" rtl="0" eaLnBrk="1" latinLnBrk="0" hangingPunct="1">
              <a:spcBef>
                <a:spcPct val="20000"/>
              </a:spcBef>
              <a:buFont typeface="Arial"/>
              <a:buNone/>
              <a:defRPr sz="4800" kern="1200">
                <a:solidFill>
                  <a:schemeClr val="tx1">
                    <a:tint val="75000"/>
                  </a:schemeClr>
                </a:solidFill>
                <a:latin typeface="+mn-lt"/>
                <a:ea typeface="+mn-ea"/>
                <a:cs typeface="+mn-cs"/>
              </a:defRPr>
            </a:lvl7pPr>
            <a:lvl8pPr marL="7613455" indent="0" algn="ctr" defTabSz="1087636" rtl="0" eaLnBrk="1" latinLnBrk="0" hangingPunct="1">
              <a:spcBef>
                <a:spcPct val="20000"/>
              </a:spcBef>
              <a:buFont typeface="Arial"/>
              <a:buNone/>
              <a:defRPr sz="4800" kern="1200">
                <a:solidFill>
                  <a:schemeClr val="tx1">
                    <a:tint val="75000"/>
                  </a:schemeClr>
                </a:solidFill>
                <a:latin typeface="+mn-lt"/>
                <a:ea typeface="+mn-ea"/>
                <a:cs typeface="+mn-cs"/>
              </a:defRPr>
            </a:lvl8pPr>
            <a:lvl9pPr marL="8701091" indent="0" algn="ctr" defTabSz="1087636" rtl="0" eaLnBrk="1" latinLnBrk="0" hangingPunct="1">
              <a:spcBef>
                <a:spcPct val="20000"/>
              </a:spcBef>
              <a:buFont typeface="Arial"/>
              <a:buNone/>
              <a:defRPr sz="4800" kern="1200">
                <a:solidFill>
                  <a:schemeClr val="tx1">
                    <a:tint val="75000"/>
                  </a:schemeClr>
                </a:solidFill>
                <a:latin typeface="+mn-lt"/>
                <a:ea typeface="+mn-ea"/>
                <a:cs typeface="+mn-cs"/>
              </a:defRPr>
            </a:lvl9pPr>
          </a:lstStyle>
          <a:p>
            <a:pPr>
              <a:lnSpc>
                <a:spcPts val="2050"/>
              </a:lnSpc>
            </a:pPr>
            <a:r>
              <a:rPr lang="es-HN" sz="1250" dirty="0">
                <a:solidFill>
                  <a:srgbClr val="0A4366"/>
                </a:solidFill>
                <a:latin typeface="Open Sans Light" panose="020B0306030504020204" pitchFamily="34" charset="0"/>
                <a:ea typeface="Open Sans Light" panose="020B0306030504020204" pitchFamily="34" charset="0"/>
                <a:cs typeface="Open Sans Light" panose="020B0306030504020204" pitchFamily="34" charset="0"/>
              </a:rPr>
              <a:t>Programas y Consorcios</a:t>
            </a:r>
          </a:p>
          <a:p>
            <a:pPr>
              <a:lnSpc>
                <a:spcPts val="2050"/>
              </a:lnSpc>
            </a:pPr>
            <a:r>
              <a:rPr lang="es-HN" sz="1250" dirty="0">
                <a:solidFill>
                  <a:srgbClr val="0A4366"/>
                </a:solidFill>
                <a:latin typeface="Open Sans Light" panose="020B0306030504020204" pitchFamily="34" charset="0"/>
                <a:ea typeface="Open Sans Light" panose="020B0306030504020204" pitchFamily="34" charset="0"/>
                <a:cs typeface="Open Sans Light" panose="020B0306030504020204" pitchFamily="34" charset="0"/>
              </a:rPr>
              <a:t>2023</a:t>
            </a:r>
            <a:endParaRPr lang="en-US" sz="1250" dirty="0">
              <a:solidFill>
                <a:srgbClr val="0A4366"/>
              </a:solidFill>
              <a:latin typeface="Open Sans Light" panose="020B0306030504020204" pitchFamily="34" charset="0"/>
              <a:ea typeface="Open Sans Light" panose="020B0306030504020204" pitchFamily="34" charset="0"/>
              <a:cs typeface="Open Sans Light" panose="020B0306030504020204" pitchFamily="34" charset="0"/>
            </a:endParaRPr>
          </a:p>
        </p:txBody>
      </p:sp>
      <p:sp>
        <p:nvSpPr>
          <p:cNvPr id="50" name="TextBox 15">
            <a:extLst>
              <a:ext uri="{FF2B5EF4-FFF2-40B4-BE49-F238E27FC236}">
                <a16:creationId xmlns:a16="http://schemas.microsoft.com/office/drawing/2014/main" id="{231F254A-53D7-7156-3B7F-DCE50DF3ED99}"/>
              </a:ext>
            </a:extLst>
          </p:cNvPr>
          <p:cNvSpPr txBox="1"/>
          <p:nvPr/>
        </p:nvSpPr>
        <p:spPr>
          <a:xfrm>
            <a:off x="5468320" y="3066599"/>
            <a:ext cx="1260281" cy="707886"/>
          </a:xfrm>
          <a:prstGeom prst="rect">
            <a:avLst/>
          </a:prstGeom>
          <a:noFill/>
        </p:spPr>
        <p:txBody>
          <a:bodyPr wrap="none" rtlCol="0" anchor="b" anchorCtr="0">
            <a:spAutoFit/>
          </a:bodyPr>
          <a:lstStyle/>
          <a:p>
            <a:pPr algn="ctr"/>
            <a:r>
              <a:rPr lang="en-US" sz="4000" b="1" dirty="0">
                <a:solidFill>
                  <a:srgbClr val="0A4366"/>
                </a:solidFill>
                <a:latin typeface="Poppins SemiBold" pitchFamily="2" charset="77"/>
                <a:ea typeface="League Spartan" charset="0"/>
                <a:cs typeface="Poppins SemiBold" pitchFamily="2" charset="77"/>
              </a:rPr>
              <a:t>6,4x</a:t>
            </a:r>
          </a:p>
        </p:txBody>
      </p:sp>
      <p:sp>
        <p:nvSpPr>
          <p:cNvPr id="51" name="Subtitle 2">
            <a:extLst>
              <a:ext uri="{FF2B5EF4-FFF2-40B4-BE49-F238E27FC236}">
                <a16:creationId xmlns:a16="http://schemas.microsoft.com/office/drawing/2014/main" id="{45B77292-2E80-82A1-778E-48025CD3759C}"/>
              </a:ext>
            </a:extLst>
          </p:cNvPr>
          <p:cNvSpPr txBox="1">
            <a:spLocks/>
          </p:cNvSpPr>
          <p:nvPr/>
        </p:nvSpPr>
        <p:spPr>
          <a:xfrm>
            <a:off x="5430105" y="3601057"/>
            <a:ext cx="1453121" cy="558807"/>
          </a:xfrm>
          <a:prstGeom prst="rect">
            <a:avLst/>
          </a:prstGeom>
        </p:spPr>
        <p:txBody>
          <a:bodyPr vert="horz" wrap="square" lIns="45720" tIns="22860" rIns="45720" bIns="22860" rtlCol="0" anchor="t">
            <a:spAutoFit/>
          </a:bodyPr>
          <a:lstStyle>
            <a:lvl1pPr marL="0" indent="0" algn="ctr" defTabSz="1087636" rtl="0" eaLnBrk="1" latinLnBrk="0" hangingPunct="1">
              <a:lnSpc>
                <a:spcPct val="120000"/>
              </a:lnSpc>
              <a:spcBef>
                <a:spcPct val="20000"/>
              </a:spcBef>
              <a:buFont typeface="Arial"/>
              <a:buNone/>
              <a:defRPr sz="2400" kern="1200">
                <a:solidFill>
                  <a:schemeClr val="tx2"/>
                </a:solidFill>
                <a:latin typeface="Open Sans Light"/>
                <a:ea typeface="+mn-ea"/>
                <a:cs typeface="Open Sans Light"/>
              </a:defRPr>
            </a:lvl1pPr>
            <a:lvl2pPr marL="1087636" indent="0" algn="ctr" defTabSz="1087636" rtl="0" eaLnBrk="1" latinLnBrk="0" hangingPunct="1">
              <a:lnSpc>
                <a:spcPct val="130000"/>
              </a:lnSpc>
              <a:spcBef>
                <a:spcPct val="20000"/>
              </a:spcBef>
              <a:buFont typeface="Arial"/>
              <a:buNone/>
              <a:defRPr sz="3200" kern="1200">
                <a:solidFill>
                  <a:schemeClr val="tx1">
                    <a:tint val="75000"/>
                  </a:schemeClr>
                </a:solidFill>
                <a:latin typeface="Open Sans"/>
                <a:ea typeface="+mn-ea"/>
                <a:cs typeface="Open Sans"/>
              </a:defRPr>
            </a:lvl2pPr>
            <a:lvl3pPr marL="2175271" indent="0" algn="ctr" defTabSz="1087636" rtl="0" eaLnBrk="1" latinLnBrk="0" hangingPunct="1">
              <a:lnSpc>
                <a:spcPct val="130000"/>
              </a:lnSpc>
              <a:spcBef>
                <a:spcPct val="20000"/>
              </a:spcBef>
              <a:buFont typeface="Arial"/>
              <a:buNone/>
              <a:defRPr sz="3200" kern="1200">
                <a:solidFill>
                  <a:schemeClr val="tx1">
                    <a:tint val="75000"/>
                  </a:schemeClr>
                </a:solidFill>
                <a:latin typeface="Open Sans"/>
                <a:ea typeface="+mn-ea"/>
                <a:cs typeface="Open Sans"/>
              </a:defRPr>
            </a:lvl3pPr>
            <a:lvl4pPr marL="3262912" indent="0" algn="ctr" defTabSz="1087636" rtl="0" eaLnBrk="1" latinLnBrk="0" hangingPunct="1">
              <a:lnSpc>
                <a:spcPct val="130000"/>
              </a:lnSpc>
              <a:spcBef>
                <a:spcPct val="20000"/>
              </a:spcBef>
              <a:buFont typeface="Arial"/>
              <a:buNone/>
              <a:defRPr sz="3200" kern="1200">
                <a:solidFill>
                  <a:schemeClr val="tx1">
                    <a:tint val="75000"/>
                  </a:schemeClr>
                </a:solidFill>
                <a:latin typeface="Open Sans"/>
                <a:ea typeface="+mn-ea"/>
                <a:cs typeface="Open Sans"/>
              </a:defRPr>
            </a:lvl4pPr>
            <a:lvl5pPr marL="4350546" indent="0" algn="ctr" defTabSz="1087636" rtl="0" eaLnBrk="1" latinLnBrk="0" hangingPunct="1">
              <a:lnSpc>
                <a:spcPct val="130000"/>
              </a:lnSpc>
              <a:spcBef>
                <a:spcPct val="20000"/>
              </a:spcBef>
              <a:buFont typeface="Arial"/>
              <a:buNone/>
              <a:defRPr sz="3200" kern="1200">
                <a:solidFill>
                  <a:schemeClr val="tx1">
                    <a:tint val="75000"/>
                  </a:schemeClr>
                </a:solidFill>
                <a:latin typeface="Open Sans"/>
                <a:ea typeface="+mn-ea"/>
                <a:cs typeface="Open Sans"/>
              </a:defRPr>
            </a:lvl5pPr>
            <a:lvl6pPr marL="5438184" indent="0" algn="ctr" defTabSz="1087636" rtl="0" eaLnBrk="1" latinLnBrk="0" hangingPunct="1">
              <a:spcBef>
                <a:spcPct val="20000"/>
              </a:spcBef>
              <a:buFont typeface="Arial"/>
              <a:buNone/>
              <a:defRPr sz="4800" kern="1200">
                <a:solidFill>
                  <a:schemeClr val="tx1">
                    <a:tint val="75000"/>
                  </a:schemeClr>
                </a:solidFill>
                <a:latin typeface="+mn-lt"/>
                <a:ea typeface="+mn-ea"/>
                <a:cs typeface="+mn-cs"/>
              </a:defRPr>
            </a:lvl6pPr>
            <a:lvl7pPr marL="6525820" indent="0" algn="ctr" defTabSz="1087636" rtl="0" eaLnBrk="1" latinLnBrk="0" hangingPunct="1">
              <a:spcBef>
                <a:spcPct val="20000"/>
              </a:spcBef>
              <a:buFont typeface="Arial"/>
              <a:buNone/>
              <a:defRPr sz="4800" kern="1200">
                <a:solidFill>
                  <a:schemeClr val="tx1">
                    <a:tint val="75000"/>
                  </a:schemeClr>
                </a:solidFill>
                <a:latin typeface="+mn-lt"/>
                <a:ea typeface="+mn-ea"/>
                <a:cs typeface="+mn-cs"/>
              </a:defRPr>
            </a:lvl7pPr>
            <a:lvl8pPr marL="7613455" indent="0" algn="ctr" defTabSz="1087636" rtl="0" eaLnBrk="1" latinLnBrk="0" hangingPunct="1">
              <a:spcBef>
                <a:spcPct val="20000"/>
              </a:spcBef>
              <a:buFont typeface="Arial"/>
              <a:buNone/>
              <a:defRPr sz="4800" kern="1200">
                <a:solidFill>
                  <a:schemeClr val="tx1">
                    <a:tint val="75000"/>
                  </a:schemeClr>
                </a:solidFill>
                <a:latin typeface="+mn-lt"/>
                <a:ea typeface="+mn-ea"/>
                <a:cs typeface="+mn-cs"/>
              </a:defRPr>
            </a:lvl8pPr>
            <a:lvl9pPr marL="8701091" indent="0" algn="ctr" defTabSz="1087636" rtl="0" eaLnBrk="1" latinLnBrk="0" hangingPunct="1">
              <a:spcBef>
                <a:spcPct val="20000"/>
              </a:spcBef>
              <a:buFont typeface="Arial"/>
              <a:buNone/>
              <a:defRPr sz="4800" kern="1200">
                <a:solidFill>
                  <a:schemeClr val="tx1">
                    <a:tint val="75000"/>
                  </a:schemeClr>
                </a:solidFill>
                <a:latin typeface="+mn-lt"/>
                <a:ea typeface="+mn-ea"/>
                <a:cs typeface="+mn-cs"/>
              </a:defRPr>
            </a:lvl9pPr>
          </a:lstStyle>
          <a:p>
            <a:pPr>
              <a:lnSpc>
                <a:spcPts val="2050"/>
              </a:lnSpc>
            </a:pPr>
            <a:r>
              <a:rPr lang="es-HN" sz="1250" dirty="0">
                <a:solidFill>
                  <a:srgbClr val="0A4366"/>
                </a:solidFill>
                <a:latin typeface="Open Sans Light" panose="020B0306030504020204" pitchFamily="34" charset="0"/>
                <a:ea typeface="Open Sans Light" panose="020B0306030504020204" pitchFamily="34" charset="0"/>
                <a:cs typeface="Open Sans Light" panose="020B0306030504020204" pitchFamily="34" charset="0"/>
              </a:rPr>
              <a:t>Valorización v/s Inversión Pública</a:t>
            </a:r>
          </a:p>
        </p:txBody>
      </p:sp>
      <p:sp>
        <p:nvSpPr>
          <p:cNvPr id="52" name="TextBox 15">
            <a:extLst>
              <a:ext uri="{FF2B5EF4-FFF2-40B4-BE49-F238E27FC236}">
                <a16:creationId xmlns:a16="http://schemas.microsoft.com/office/drawing/2014/main" id="{B66D1D1B-70B7-6F37-E7A9-D005550B5691}"/>
              </a:ext>
            </a:extLst>
          </p:cNvPr>
          <p:cNvSpPr txBox="1"/>
          <p:nvPr/>
        </p:nvSpPr>
        <p:spPr>
          <a:xfrm>
            <a:off x="7350210" y="2596497"/>
            <a:ext cx="1518365" cy="830997"/>
          </a:xfrm>
          <a:prstGeom prst="rect">
            <a:avLst/>
          </a:prstGeom>
          <a:noFill/>
        </p:spPr>
        <p:txBody>
          <a:bodyPr wrap="none" rtlCol="0" anchor="b" anchorCtr="0">
            <a:spAutoFit/>
          </a:bodyPr>
          <a:lstStyle/>
          <a:p>
            <a:pPr algn="ctr"/>
            <a:r>
              <a:rPr lang="en-US" sz="2400" b="1" dirty="0">
                <a:solidFill>
                  <a:srgbClr val="0A4366"/>
                </a:solidFill>
                <a:latin typeface="Poppins SemiBold" pitchFamily="2" charset="77"/>
                <a:ea typeface="League Spartan" charset="0"/>
                <a:cs typeface="Poppins SemiBold" pitchFamily="2" charset="77"/>
              </a:rPr>
              <a:t>99 mil </a:t>
            </a:r>
          </a:p>
          <a:p>
            <a:pPr algn="ctr"/>
            <a:r>
              <a:rPr lang="en-US" sz="2400" b="1" dirty="0">
                <a:solidFill>
                  <a:srgbClr val="0A4366"/>
                </a:solidFill>
                <a:latin typeface="Poppins SemiBold" pitchFamily="2" charset="77"/>
                <a:ea typeface="League Spartan" charset="0"/>
                <a:cs typeface="Poppins SemiBold" pitchFamily="2" charset="77"/>
              </a:rPr>
              <a:t>millones</a:t>
            </a:r>
          </a:p>
        </p:txBody>
      </p:sp>
      <p:pic>
        <p:nvPicPr>
          <p:cNvPr id="2" name="Gráfico 1">
            <a:extLst>
              <a:ext uri="{FF2B5EF4-FFF2-40B4-BE49-F238E27FC236}">
                <a16:creationId xmlns:a16="http://schemas.microsoft.com/office/drawing/2014/main" id="{718C30E6-7AAC-61B2-550D-DB87AF55245F}"/>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a:off x="10637240" y="446314"/>
            <a:ext cx="1117651" cy="358519"/>
          </a:xfrm>
          <a:prstGeom prst="rect">
            <a:avLst/>
          </a:prstGeom>
        </p:spPr>
      </p:pic>
      <p:pic>
        <p:nvPicPr>
          <p:cNvPr id="5" name="Imagen 4" descr="Imagen que contiene tabla, plato, taza, pequeño&#10;&#10;Descripción generada automáticamente">
            <a:extLst>
              <a:ext uri="{FF2B5EF4-FFF2-40B4-BE49-F238E27FC236}">
                <a16:creationId xmlns:a16="http://schemas.microsoft.com/office/drawing/2014/main" id="{89945AB1-46CA-D7F1-A3C4-0515591D395F}"/>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230981" y="535111"/>
            <a:ext cx="560598" cy="1121195"/>
          </a:xfrm>
          <a:prstGeom prst="rect">
            <a:avLst/>
          </a:prstGeom>
        </p:spPr>
      </p:pic>
      <p:sp>
        <p:nvSpPr>
          <p:cNvPr id="8" name="Subtítulo 2">
            <a:extLst>
              <a:ext uri="{FF2B5EF4-FFF2-40B4-BE49-F238E27FC236}">
                <a16:creationId xmlns:a16="http://schemas.microsoft.com/office/drawing/2014/main" id="{28FEA62D-2180-BD27-2BA6-2BBB038B7877}"/>
              </a:ext>
            </a:extLst>
          </p:cNvPr>
          <p:cNvSpPr txBox="1">
            <a:spLocks noChangeArrowheads="1"/>
          </p:cNvSpPr>
          <p:nvPr/>
        </p:nvSpPr>
        <p:spPr>
          <a:xfrm>
            <a:off x="882798" y="578181"/>
            <a:ext cx="3109720" cy="1448044"/>
          </a:xfrm>
          <a:prstGeom prst="rect">
            <a:avLst/>
          </a:prstGeom>
        </p:spPr>
        <p:txBody>
          <a:bodyPr vert="horz" lIns="91440" tIns="45720" rIns="91440" bIns="45720" rtlCol="0">
            <a:normAutofit/>
          </a:bodyPr>
          <a:lstStyle>
            <a:lvl1pPr marL="0" indent="0" algn="ctr" defTabSz="914400" rtl="0" eaLnBrk="1" latinLnBrk="0" hangingPunct="1">
              <a:lnSpc>
                <a:spcPct val="90000"/>
              </a:lnSpc>
              <a:spcBef>
                <a:spcPts val="1000"/>
              </a:spcBef>
              <a:buFont typeface="Arial" panose="020B0604020202020204" pitchFamily="34" charset="0"/>
              <a:buNone/>
              <a:defRPr sz="2400" kern="1200">
                <a:solidFill>
                  <a:schemeClr val="tx1"/>
                </a:solidFill>
                <a:latin typeface="+mn-lt"/>
                <a:ea typeface="+mn-ea"/>
                <a:cs typeface="+mn-cs"/>
              </a:defRPr>
            </a:lvl1pPr>
            <a:lvl2pPr marL="457200" indent="0" algn="ctr" defTabSz="914400" rtl="0" eaLnBrk="1" latinLnBrk="0" hangingPunct="1">
              <a:lnSpc>
                <a:spcPct val="90000"/>
              </a:lnSpc>
              <a:spcBef>
                <a:spcPts val="500"/>
              </a:spcBef>
              <a:buFont typeface="Arial" panose="020B0604020202020204" pitchFamily="34" charset="0"/>
              <a:buNone/>
              <a:defRPr sz="2000" kern="1200">
                <a:solidFill>
                  <a:schemeClr val="tx1"/>
                </a:solidFill>
                <a:latin typeface="+mn-lt"/>
                <a:ea typeface="+mn-ea"/>
                <a:cs typeface="+mn-cs"/>
              </a:defRPr>
            </a:lvl2pPr>
            <a:lvl3pPr marL="914400" indent="0" algn="ctr" defTabSz="914400" rtl="0" eaLnBrk="1" latinLnBrk="0" hangingPunct="1">
              <a:lnSpc>
                <a:spcPct val="90000"/>
              </a:lnSpc>
              <a:spcBef>
                <a:spcPts val="500"/>
              </a:spcBef>
              <a:buFont typeface="Arial" panose="020B0604020202020204" pitchFamily="34" charset="0"/>
              <a:buNone/>
              <a:defRPr sz="1800" kern="1200">
                <a:solidFill>
                  <a:schemeClr val="tx1"/>
                </a:solidFill>
                <a:latin typeface="+mn-lt"/>
                <a:ea typeface="+mn-ea"/>
                <a:cs typeface="+mn-cs"/>
              </a:defRPr>
            </a:lvl3pPr>
            <a:lvl4pPr marL="13716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4pPr>
            <a:lvl5pPr marL="18288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5pPr>
            <a:lvl6pPr marL="22860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6pPr>
            <a:lvl7pPr marL="27432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7pPr>
            <a:lvl8pPr marL="32004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8pPr>
            <a:lvl9pPr marL="36576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9pPr>
          </a:lstStyle>
          <a:p>
            <a:pPr algn="l">
              <a:lnSpc>
                <a:spcPct val="100000"/>
              </a:lnSpc>
              <a:spcBef>
                <a:spcPts val="0"/>
              </a:spcBef>
            </a:pPr>
            <a:r>
              <a:rPr lang="es-MX" altLang="es-CL" sz="3200" b="1" dirty="0">
                <a:solidFill>
                  <a:srgbClr val="221E7C"/>
                </a:solidFill>
              </a:rPr>
              <a:t>Portafolio</a:t>
            </a:r>
          </a:p>
          <a:p>
            <a:pPr algn="l">
              <a:lnSpc>
                <a:spcPct val="100000"/>
              </a:lnSpc>
              <a:spcBef>
                <a:spcPts val="0"/>
              </a:spcBef>
            </a:pPr>
            <a:r>
              <a:rPr lang="es-MX" altLang="es-CL" b="1" dirty="0">
                <a:solidFill>
                  <a:srgbClr val="221E7C"/>
                </a:solidFill>
              </a:rPr>
              <a:t>Resumen Resultados</a:t>
            </a:r>
          </a:p>
        </p:txBody>
      </p:sp>
      <p:cxnSp>
        <p:nvCxnSpPr>
          <p:cNvPr id="9" name="Conector recto 8">
            <a:extLst>
              <a:ext uri="{FF2B5EF4-FFF2-40B4-BE49-F238E27FC236}">
                <a16:creationId xmlns:a16="http://schemas.microsoft.com/office/drawing/2014/main" id="{8B388669-AADC-B55C-9099-244B475741CD}"/>
              </a:ext>
            </a:extLst>
          </p:cNvPr>
          <p:cNvCxnSpPr/>
          <p:nvPr/>
        </p:nvCxnSpPr>
        <p:spPr>
          <a:xfrm>
            <a:off x="845931" y="1656306"/>
            <a:ext cx="2425959" cy="0"/>
          </a:xfrm>
          <a:prstGeom prst="line">
            <a:avLst/>
          </a:prstGeom>
          <a:ln w="31750">
            <a:solidFill>
              <a:srgbClr val="221E7C"/>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959198120"/>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 name="Subtítulo 2">
            <a:extLst>
              <a:ext uri="{FF2B5EF4-FFF2-40B4-BE49-F238E27FC236}">
                <a16:creationId xmlns:a16="http://schemas.microsoft.com/office/drawing/2014/main" id="{E0824E31-9DB9-C7BA-2477-7DE33FB91994}"/>
              </a:ext>
            </a:extLst>
          </p:cNvPr>
          <p:cNvSpPr>
            <a:spLocks noGrp="1" noChangeArrowheads="1"/>
          </p:cNvSpPr>
          <p:nvPr>
            <p:ph type="subTitle" idx="1"/>
          </p:nvPr>
        </p:nvSpPr>
        <p:spPr>
          <a:xfrm>
            <a:off x="404210" y="1900797"/>
            <a:ext cx="3309399" cy="2711840"/>
          </a:xfrm>
        </p:spPr>
        <p:txBody>
          <a:bodyPr>
            <a:noAutofit/>
          </a:bodyPr>
          <a:lstStyle/>
          <a:p>
            <a:pPr marL="285750" indent="-285750" algn="just" eaLnBrk="1" hangingPunct="1">
              <a:lnSpc>
                <a:spcPct val="100000"/>
              </a:lnSpc>
              <a:buFont typeface="Arial" panose="020B0604020202020204" pitchFamily="34" charset="0"/>
              <a:buChar char="•"/>
            </a:pPr>
            <a:endParaRPr lang="es-MX" altLang="es-CL" sz="1600" dirty="0"/>
          </a:p>
          <a:p>
            <a:pPr marL="342900" indent="-342900" algn="just" eaLnBrk="1" hangingPunct="1">
              <a:lnSpc>
                <a:spcPct val="100000"/>
              </a:lnSpc>
              <a:buFont typeface="+mj-lt"/>
              <a:buAutoNum type="arabicPeriod"/>
            </a:pPr>
            <a:r>
              <a:rPr lang="es-MX" altLang="es-CL" sz="1600" dirty="0"/>
              <a:t>Programas Tecnológicos de transformación productiva ante el cambio climático.</a:t>
            </a:r>
          </a:p>
          <a:p>
            <a:pPr marL="342900" indent="-342900" algn="just" eaLnBrk="1" hangingPunct="1">
              <a:lnSpc>
                <a:spcPct val="100000"/>
              </a:lnSpc>
              <a:buFont typeface="+mj-lt"/>
              <a:buAutoNum type="arabicPeriod"/>
            </a:pPr>
            <a:r>
              <a:rPr lang="es-MX" altLang="es-CL" sz="1600" dirty="0"/>
              <a:t>Programas Tecnológicos para la diversificación de la industría acuícola  chilena.</a:t>
            </a:r>
          </a:p>
          <a:p>
            <a:pPr marL="342900" indent="-342900" algn="just" eaLnBrk="1" hangingPunct="1">
              <a:lnSpc>
                <a:spcPct val="100000"/>
              </a:lnSpc>
              <a:buFont typeface="+mj-lt"/>
              <a:buAutoNum type="arabicPeriod"/>
            </a:pPr>
            <a:r>
              <a:rPr lang="es-CL" sz="1600" dirty="0"/>
              <a:t>Programa Tecnológico para el uso y adopción de hidrógeno en la industria chilena</a:t>
            </a:r>
          </a:p>
          <a:p>
            <a:pPr marL="342900" indent="-342900" algn="just" eaLnBrk="1" hangingPunct="1">
              <a:lnSpc>
                <a:spcPct val="100000"/>
              </a:lnSpc>
              <a:buFont typeface="+mj-lt"/>
              <a:buAutoNum type="arabicPeriod"/>
            </a:pPr>
            <a:r>
              <a:rPr lang="es-CL" altLang="es-CL" sz="1600" dirty="0"/>
              <a:t>Consorcios Tecnológicos</a:t>
            </a:r>
          </a:p>
        </p:txBody>
      </p:sp>
      <p:pic>
        <p:nvPicPr>
          <p:cNvPr id="14" name="Imagen 13" descr="Imagen que contiene tabla, plato, taza, pequeño&#10;&#10;Descripción generada automáticamente">
            <a:extLst>
              <a:ext uri="{FF2B5EF4-FFF2-40B4-BE49-F238E27FC236}">
                <a16:creationId xmlns:a16="http://schemas.microsoft.com/office/drawing/2014/main" id="{99209495-F7BF-B7D3-EAAC-6C4D1C4425FC}"/>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230981" y="535111"/>
            <a:ext cx="560598" cy="1121195"/>
          </a:xfrm>
          <a:prstGeom prst="rect">
            <a:avLst/>
          </a:prstGeom>
        </p:spPr>
      </p:pic>
      <p:sp>
        <p:nvSpPr>
          <p:cNvPr id="15" name="Subtítulo 2">
            <a:extLst>
              <a:ext uri="{FF2B5EF4-FFF2-40B4-BE49-F238E27FC236}">
                <a16:creationId xmlns:a16="http://schemas.microsoft.com/office/drawing/2014/main" id="{34090F3A-4CD8-BCE3-DE9E-DA91B4899515}"/>
              </a:ext>
            </a:extLst>
          </p:cNvPr>
          <p:cNvSpPr txBox="1">
            <a:spLocks noChangeArrowheads="1"/>
          </p:cNvSpPr>
          <p:nvPr/>
        </p:nvSpPr>
        <p:spPr>
          <a:xfrm>
            <a:off x="882975" y="535111"/>
            <a:ext cx="3109720" cy="1448044"/>
          </a:xfrm>
          <a:prstGeom prst="rect">
            <a:avLst/>
          </a:prstGeom>
        </p:spPr>
        <p:txBody>
          <a:bodyPr vert="horz" lIns="91440" tIns="45720" rIns="91440" bIns="45720" rtlCol="0">
            <a:normAutofit/>
          </a:bodyPr>
          <a:lstStyle>
            <a:lvl1pPr marL="0" indent="0" algn="ctr" defTabSz="914400" rtl="0" eaLnBrk="1" latinLnBrk="0" hangingPunct="1">
              <a:lnSpc>
                <a:spcPct val="90000"/>
              </a:lnSpc>
              <a:spcBef>
                <a:spcPts val="1000"/>
              </a:spcBef>
              <a:buFont typeface="Arial" panose="020B0604020202020204" pitchFamily="34" charset="0"/>
              <a:buNone/>
              <a:defRPr sz="2400" kern="1200">
                <a:solidFill>
                  <a:schemeClr val="tx1"/>
                </a:solidFill>
                <a:latin typeface="+mn-lt"/>
                <a:ea typeface="+mn-ea"/>
                <a:cs typeface="+mn-cs"/>
              </a:defRPr>
            </a:lvl1pPr>
            <a:lvl2pPr marL="457200" indent="0" algn="ctr" defTabSz="914400" rtl="0" eaLnBrk="1" latinLnBrk="0" hangingPunct="1">
              <a:lnSpc>
                <a:spcPct val="90000"/>
              </a:lnSpc>
              <a:spcBef>
                <a:spcPts val="500"/>
              </a:spcBef>
              <a:buFont typeface="Arial" panose="020B0604020202020204" pitchFamily="34" charset="0"/>
              <a:buNone/>
              <a:defRPr sz="2000" kern="1200">
                <a:solidFill>
                  <a:schemeClr val="tx1"/>
                </a:solidFill>
                <a:latin typeface="+mn-lt"/>
                <a:ea typeface="+mn-ea"/>
                <a:cs typeface="+mn-cs"/>
              </a:defRPr>
            </a:lvl2pPr>
            <a:lvl3pPr marL="914400" indent="0" algn="ctr" defTabSz="914400" rtl="0" eaLnBrk="1" latinLnBrk="0" hangingPunct="1">
              <a:lnSpc>
                <a:spcPct val="90000"/>
              </a:lnSpc>
              <a:spcBef>
                <a:spcPts val="500"/>
              </a:spcBef>
              <a:buFont typeface="Arial" panose="020B0604020202020204" pitchFamily="34" charset="0"/>
              <a:buNone/>
              <a:defRPr sz="1800" kern="1200">
                <a:solidFill>
                  <a:schemeClr val="tx1"/>
                </a:solidFill>
                <a:latin typeface="+mn-lt"/>
                <a:ea typeface="+mn-ea"/>
                <a:cs typeface="+mn-cs"/>
              </a:defRPr>
            </a:lvl3pPr>
            <a:lvl4pPr marL="13716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4pPr>
            <a:lvl5pPr marL="18288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5pPr>
            <a:lvl6pPr marL="22860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6pPr>
            <a:lvl7pPr marL="27432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7pPr>
            <a:lvl8pPr marL="32004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8pPr>
            <a:lvl9pPr marL="36576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9pPr>
          </a:lstStyle>
          <a:p>
            <a:pPr algn="l">
              <a:lnSpc>
                <a:spcPct val="100000"/>
              </a:lnSpc>
              <a:spcBef>
                <a:spcPts val="0"/>
              </a:spcBef>
            </a:pPr>
            <a:r>
              <a:rPr lang="es-MX" altLang="es-CL" sz="2800" dirty="0">
                <a:solidFill>
                  <a:srgbClr val="221E7C"/>
                </a:solidFill>
              </a:rPr>
              <a:t>Nuevos</a:t>
            </a:r>
            <a:r>
              <a:rPr lang="es-MX" altLang="es-CL" sz="2800" b="1" dirty="0">
                <a:solidFill>
                  <a:srgbClr val="221E7C"/>
                </a:solidFill>
              </a:rPr>
              <a:t> Programas y Consorcios</a:t>
            </a:r>
          </a:p>
        </p:txBody>
      </p:sp>
      <p:cxnSp>
        <p:nvCxnSpPr>
          <p:cNvPr id="17" name="Conector recto 16">
            <a:extLst>
              <a:ext uri="{FF2B5EF4-FFF2-40B4-BE49-F238E27FC236}">
                <a16:creationId xmlns:a16="http://schemas.microsoft.com/office/drawing/2014/main" id="{525DC8CA-177B-2B0B-CBC4-20E58D6E896B}"/>
              </a:ext>
            </a:extLst>
          </p:cNvPr>
          <p:cNvCxnSpPr/>
          <p:nvPr/>
        </p:nvCxnSpPr>
        <p:spPr>
          <a:xfrm>
            <a:off x="845931" y="1656306"/>
            <a:ext cx="2425959" cy="0"/>
          </a:xfrm>
          <a:prstGeom prst="line">
            <a:avLst/>
          </a:prstGeom>
          <a:ln w="31750">
            <a:solidFill>
              <a:srgbClr val="221E7C"/>
            </a:solidFill>
          </a:ln>
        </p:spPr>
        <p:style>
          <a:lnRef idx="1">
            <a:schemeClr val="accent1"/>
          </a:lnRef>
          <a:fillRef idx="0">
            <a:schemeClr val="accent1"/>
          </a:fillRef>
          <a:effectRef idx="0">
            <a:schemeClr val="accent1"/>
          </a:effectRef>
          <a:fontRef idx="minor">
            <a:schemeClr val="tx1"/>
          </a:fontRef>
        </p:style>
      </p:cxnSp>
      <p:pic>
        <p:nvPicPr>
          <p:cNvPr id="6" name="Imagen 5">
            <a:extLst>
              <a:ext uri="{FF2B5EF4-FFF2-40B4-BE49-F238E27FC236}">
                <a16:creationId xmlns:a16="http://schemas.microsoft.com/office/drawing/2014/main" id="{C0473E5C-2A9F-D06B-CA11-3C4FAD583656}"/>
              </a:ext>
            </a:extLst>
          </p:cNvPr>
          <p:cNvPicPr>
            <a:picLocks noChangeAspect="1"/>
          </p:cNvPicPr>
          <p:nvPr/>
        </p:nvPicPr>
        <p:blipFill>
          <a:blip r:embed="rId3"/>
          <a:stretch>
            <a:fillRect/>
          </a:stretch>
        </p:blipFill>
        <p:spPr>
          <a:xfrm>
            <a:off x="5813271" y="212561"/>
            <a:ext cx="4874175" cy="6162096"/>
          </a:xfrm>
          <a:prstGeom prst="rect">
            <a:avLst/>
          </a:prstGeom>
        </p:spPr>
      </p:pic>
      <p:pic>
        <p:nvPicPr>
          <p:cNvPr id="8" name="Imagen 7">
            <a:extLst>
              <a:ext uri="{FF2B5EF4-FFF2-40B4-BE49-F238E27FC236}">
                <a16:creationId xmlns:a16="http://schemas.microsoft.com/office/drawing/2014/main" id="{D264708D-6B60-E633-732D-267DEBDB35B5}"/>
              </a:ext>
            </a:extLst>
          </p:cNvPr>
          <p:cNvPicPr>
            <a:picLocks noChangeAspect="1"/>
          </p:cNvPicPr>
          <p:nvPr/>
        </p:nvPicPr>
        <p:blipFill rotWithShape="1">
          <a:blip r:embed="rId4"/>
          <a:srcRect r="15952"/>
          <a:stretch/>
        </p:blipFill>
        <p:spPr>
          <a:xfrm>
            <a:off x="4726727" y="212561"/>
            <a:ext cx="6183929" cy="6532425"/>
          </a:xfrm>
          <a:prstGeom prst="rect">
            <a:avLst/>
          </a:prstGeom>
        </p:spPr>
      </p:pic>
      <p:pic>
        <p:nvPicPr>
          <p:cNvPr id="11" name="Imagen 10">
            <a:extLst>
              <a:ext uri="{FF2B5EF4-FFF2-40B4-BE49-F238E27FC236}">
                <a16:creationId xmlns:a16="http://schemas.microsoft.com/office/drawing/2014/main" id="{44308897-1209-B4BA-FF65-81EB9B5CC13D}"/>
              </a:ext>
            </a:extLst>
          </p:cNvPr>
          <p:cNvPicPr>
            <a:picLocks noChangeAspect="1"/>
          </p:cNvPicPr>
          <p:nvPr/>
        </p:nvPicPr>
        <p:blipFill>
          <a:blip r:embed="rId5"/>
          <a:stretch>
            <a:fillRect/>
          </a:stretch>
        </p:blipFill>
        <p:spPr>
          <a:xfrm>
            <a:off x="4704682" y="114578"/>
            <a:ext cx="6254951" cy="6401632"/>
          </a:xfrm>
          <a:prstGeom prst="rect">
            <a:avLst/>
          </a:prstGeom>
        </p:spPr>
      </p:pic>
      <p:pic>
        <p:nvPicPr>
          <p:cNvPr id="16" name="Imagen 15">
            <a:extLst>
              <a:ext uri="{FF2B5EF4-FFF2-40B4-BE49-F238E27FC236}">
                <a16:creationId xmlns:a16="http://schemas.microsoft.com/office/drawing/2014/main" id="{FC01BAAC-5AF1-7F6F-F9C0-9F51B6C855D3}"/>
              </a:ext>
            </a:extLst>
          </p:cNvPr>
          <p:cNvPicPr>
            <a:picLocks noChangeAspect="1"/>
          </p:cNvPicPr>
          <p:nvPr/>
        </p:nvPicPr>
        <p:blipFill>
          <a:blip r:embed="rId6"/>
          <a:stretch>
            <a:fillRect/>
          </a:stretch>
        </p:blipFill>
        <p:spPr>
          <a:xfrm>
            <a:off x="4079456" y="138471"/>
            <a:ext cx="7225983" cy="6630407"/>
          </a:xfrm>
          <a:prstGeom prst="rect">
            <a:avLst/>
          </a:prstGeom>
        </p:spPr>
      </p:pic>
      <p:pic>
        <p:nvPicPr>
          <p:cNvPr id="19" name="Imagen 18">
            <a:extLst>
              <a:ext uri="{FF2B5EF4-FFF2-40B4-BE49-F238E27FC236}">
                <a16:creationId xmlns:a16="http://schemas.microsoft.com/office/drawing/2014/main" id="{6089EAE9-29E9-4E2B-E44E-3321229D887D}"/>
              </a:ext>
            </a:extLst>
          </p:cNvPr>
          <p:cNvPicPr>
            <a:picLocks noChangeAspect="1"/>
          </p:cNvPicPr>
          <p:nvPr/>
        </p:nvPicPr>
        <p:blipFill>
          <a:blip r:embed="rId7"/>
          <a:stretch>
            <a:fillRect/>
          </a:stretch>
        </p:blipFill>
        <p:spPr>
          <a:xfrm>
            <a:off x="4079456" y="138471"/>
            <a:ext cx="7784155" cy="6630407"/>
          </a:xfrm>
          <a:prstGeom prst="rect">
            <a:avLst/>
          </a:prstGeom>
        </p:spPr>
      </p:pic>
      <p:pic>
        <p:nvPicPr>
          <p:cNvPr id="23" name="Imagen 22">
            <a:extLst>
              <a:ext uri="{FF2B5EF4-FFF2-40B4-BE49-F238E27FC236}">
                <a16:creationId xmlns:a16="http://schemas.microsoft.com/office/drawing/2014/main" id="{93E2002F-D9A7-1FFF-AC25-5C6068E3B67C}"/>
              </a:ext>
            </a:extLst>
          </p:cNvPr>
          <p:cNvPicPr>
            <a:picLocks noChangeAspect="1"/>
          </p:cNvPicPr>
          <p:nvPr/>
        </p:nvPicPr>
        <p:blipFill>
          <a:blip r:embed="rId8"/>
          <a:stretch>
            <a:fillRect/>
          </a:stretch>
        </p:blipFill>
        <p:spPr>
          <a:xfrm>
            <a:off x="4059415" y="150833"/>
            <a:ext cx="6114396" cy="6662036"/>
          </a:xfrm>
          <a:prstGeom prst="rect">
            <a:avLst/>
          </a:prstGeom>
        </p:spPr>
      </p:pic>
      <p:pic>
        <p:nvPicPr>
          <p:cNvPr id="5" name="Imagen 4">
            <a:extLst>
              <a:ext uri="{FF2B5EF4-FFF2-40B4-BE49-F238E27FC236}">
                <a16:creationId xmlns:a16="http://schemas.microsoft.com/office/drawing/2014/main" id="{3B7ADD27-F8C8-535A-D589-474C97804D40}"/>
              </a:ext>
            </a:extLst>
          </p:cNvPr>
          <p:cNvPicPr>
            <a:picLocks noChangeAspect="1"/>
          </p:cNvPicPr>
          <p:nvPr/>
        </p:nvPicPr>
        <p:blipFill rotWithShape="1">
          <a:blip r:embed="rId9"/>
          <a:srcRect l="25882" t="20727" r="25833" b="5946"/>
          <a:stretch/>
        </p:blipFill>
        <p:spPr>
          <a:xfrm rot="21213479">
            <a:off x="4131862" y="743543"/>
            <a:ext cx="5886963" cy="5026347"/>
          </a:xfrm>
          <a:prstGeom prst="rect">
            <a:avLst/>
          </a:prstGeom>
        </p:spPr>
      </p:pic>
    </p:spTree>
    <p:extLst>
      <p:ext uri="{BB962C8B-B14F-4D97-AF65-F5344CB8AC3E}">
        <p14:creationId xmlns:p14="http://schemas.microsoft.com/office/powerpoint/2010/main" val="316681691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6"/>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8"/>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11"/>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16"/>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19"/>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nodeType="clickEffect">
                                  <p:stCondLst>
                                    <p:cond delay="0"/>
                                  </p:stCondLst>
                                  <p:childTnLst>
                                    <p:set>
                                      <p:cBhvr>
                                        <p:cTn id="26" dur="1" fill="hold">
                                          <p:stCondLst>
                                            <p:cond delay="0"/>
                                          </p:stCondLst>
                                        </p:cTn>
                                        <p:tgtEl>
                                          <p:spTgt spid="23"/>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nodeType="clickEffect">
                                  <p:stCondLst>
                                    <p:cond delay="0"/>
                                  </p:stCondLst>
                                  <p:childTnLst>
                                    <p:set>
                                      <p:cBhvr>
                                        <p:cTn id="30" dur="1" fill="hold">
                                          <p:stCondLst>
                                            <p:cond delay="0"/>
                                          </p:stCondLst>
                                        </p:cTn>
                                        <p:tgtEl>
                                          <p:spTgt spid="5"/>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5" name="Picture 12" descr="INAPI (@inapichile) / Twitter">
            <a:extLst>
              <a:ext uri="{FF2B5EF4-FFF2-40B4-BE49-F238E27FC236}">
                <a16:creationId xmlns:a16="http://schemas.microsoft.com/office/drawing/2014/main" id="{182A4F75-6D00-9BBE-59AE-1C65AE0DC7D8}"/>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9896969" y="3174848"/>
            <a:ext cx="929782" cy="929782"/>
          </a:xfrm>
          <a:prstGeom prst="rect">
            <a:avLst/>
          </a:prstGeom>
          <a:noFill/>
          <a:extLst>
            <a:ext uri="{909E8E84-426E-40DD-AFC4-6F175D3DCCD1}">
              <a14:hiddenFill xmlns:a14="http://schemas.microsoft.com/office/drawing/2010/main">
                <a:solidFill>
                  <a:srgbClr val="FFFFFF"/>
                </a:solidFill>
              </a14:hiddenFill>
            </a:ext>
          </a:extLst>
        </p:spPr>
      </p:pic>
      <p:pic>
        <p:nvPicPr>
          <p:cNvPr id="2065" name="Picture 17" descr="Resultado de imagen para reuniones"/>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8678153" y="3084344"/>
            <a:ext cx="1218816" cy="1218816"/>
          </a:xfrm>
          <a:prstGeom prst="rect">
            <a:avLst/>
          </a:prstGeom>
          <a:noFill/>
          <a:extLst>
            <a:ext uri="{909E8E84-426E-40DD-AFC4-6F175D3DCCD1}">
              <a14:hiddenFill xmlns:a14="http://schemas.microsoft.com/office/drawing/2010/main">
                <a:solidFill>
                  <a:srgbClr val="FFFFFF"/>
                </a:solidFill>
              </a14:hiddenFill>
            </a:ext>
          </a:extLst>
        </p:spPr>
      </p:pic>
      <p:grpSp>
        <p:nvGrpSpPr>
          <p:cNvPr id="20" name="Grupo 19"/>
          <p:cNvGrpSpPr/>
          <p:nvPr/>
        </p:nvGrpSpPr>
        <p:grpSpPr>
          <a:xfrm>
            <a:off x="7279941" y="5053127"/>
            <a:ext cx="4726853" cy="1599793"/>
            <a:chOff x="2642205" y="3265292"/>
            <a:chExt cx="5337930" cy="1727993"/>
          </a:xfrm>
        </p:grpSpPr>
        <p:sp>
          <p:nvSpPr>
            <p:cNvPr id="53" name="CuadroTexto 52"/>
            <p:cNvSpPr txBox="1"/>
            <p:nvPr/>
          </p:nvSpPr>
          <p:spPr>
            <a:xfrm>
              <a:off x="2642205" y="3265292"/>
              <a:ext cx="5337930" cy="498661"/>
            </a:xfrm>
            <a:prstGeom prst="rect">
              <a:avLst/>
            </a:prstGeom>
            <a:noFill/>
          </p:spPr>
          <p:txBody>
            <a:bodyPr wrap="square" rtlCol="0">
              <a:spAutoFit/>
            </a:bodyPr>
            <a:lstStyle/>
            <a:p>
              <a:pPr algn="just"/>
              <a:r>
                <a:rPr lang="es-CL" sz="1200" b="1" dirty="0"/>
                <a:t>Generación de capacidades Tecnológicas en los programas : 1) Genero; 2)ODS; 3) Propiedad Industrial e intelectual; 4) Estrategia </a:t>
              </a:r>
              <a:r>
                <a:rPr lang="es-CL" sz="1200" b="1" dirty="0" err="1"/>
                <a:t>Desentralizar</a:t>
              </a:r>
              <a:endParaRPr lang="es-CL" sz="1200" b="1" dirty="0"/>
            </a:p>
          </p:txBody>
        </p:sp>
        <p:pic>
          <p:nvPicPr>
            <p:cNvPr id="3" name="Imagen 2"/>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6324482" y="3743778"/>
              <a:ext cx="1619846" cy="1249507"/>
            </a:xfrm>
            <a:prstGeom prst="rect">
              <a:avLst/>
            </a:prstGeom>
          </p:spPr>
        </p:pic>
        <p:pic>
          <p:nvPicPr>
            <p:cNvPr id="8" name="Imagen 7"/>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4586165" y="3743778"/>
              <a:ext cx="1738318" cy="1249507"/>
            </a:xfrm>
            <a:prstGeom prst="rect">
              <a:avLst/>
            </a:prstGeom>
          </p:spPr>
        </p:pic>
        <p:pic>
          <p:nvPicPr>
            <p:cNvPr id="19" name="Imagen 18"/>
            <p:cNvPicPr>
              <a:picLocks noChangeAspect="1"/>
            </p:cNvPicPr>
            <p:nvPr/>
          </p:nvPicPr>
          <p:blipFill>
            <a:blip r:embed="rId6" cstate="print">
              <a:extLst>
                <a:ext uri="{28A0092B-C50C-407E-A947-70E740481C1C}">
                  <a14:useLocalDpi xmlns:a14="http://schemas.microsoft.com/office/drawing/2010/main" val="0"/>
                </a:ext>
              </a:extLst>
            </a:blip>
            <a:stretch>
              <a:fillRect/>
            </a:stretch>
          </p:blipFill>
          <p:spPr>
            <a:xfrm>
              <a:off x="2782581" y="3743777"/>
              <a:ext cx="1805623" cy="1249508"/>
            </a:xfrm>
            <a:prstGeom prst="rect">
              <a:avLst/>
            </a:prstGeom>
          </p:spPr>
        </p:pic>
      </p:grpSp>
      <p:grpSp>
        <p:nvGrpSpPr>
          <p:cNvPr id="2" name="Grupo 1">
            <a:extLst>
              <a:ext uri="{FF2B5EF4-FFF2-40B4-BE49-F238E27FC236}">
                <a16:creationId xmlns:a16="http://schemas.microsoft.com/office/drawing/2014/main" id="{047118AE-E12B-45AF-9FF3-1112FF117000}"/>
              </a:ext>
            </a:extLst>
          </p:cNvPr>
          <p:cNvGrpSpPr/>
          <p:nvPr/>
        </p:nvGrpSpPr>
        <p:grpSpPr>
          <a:xfrm>
            <a:off x="7336230" y="610414"/>
            <a:ext cx="3535230" cy="1465235"/>
            <a:chOff x="3633427" y="1645109"/>
            <a:chExt cx="3535230" cy="1465235"/>
          </a:xfrm>
        </p:grpSpPr>
        <p:grpSp>
          <p:nvGrpSpPr>
            <p:cNvPr id="16" name="Grupo 15"/>
            <p:cNvGrpSpPr/>
            <p:nvPr/>
          </p:nvGrpSpPr>
          <p:grpSpPr>
            <a:xfrm>
              <a:off x="3633427" y="1645109"/>
              <a:ext cx="3535230" cy="1460784"/>
              <a:chOff x="2864126" y="715685"/>
              <a:chExt cx="3535230" cy="1460784"/>
            </a:xfrm>
          </p:grpSpPr>
          <p:sp>
            <p:nvSpPr>
              <p:cNvPr id="49" name="Rectángulo 48"/>
              <p:cNvSpPr/>
              <p:nvPr/>
            </p:nvSpPr>
            <p:spPr>
              <a:xfrm>
                <a:off x="2864126" y="715685"/>
                <a:ext cx="3535230" cy="461665"/>
              </a:xfrm>
              <a:prstGeom prst="rect">
                <a:avLst/>
              </a:prstGeom>
              <a:ln>
                <a:noFill/>
              </a:ln>
            </p:spPr>
            <p:txBody>
              <a:bodyPr wrap="square">
                <a:spAutoFit/>
              </a:bodyPr>
              <a:lstStyle/>
              <a:p>
                <a:pPr algn="just"/>
                <a:r>
                  <a:rPr lang="es-CL" sz="1200" b="1" dirty="0"/>
                  <a:t>Summit Sectoriales al año en Gestión Hídrica, Acuicultura, Fruticultura y Manufactura Avanzada </a:t>
                </a:r>
              </a:p>
            </p:txBody>
          </p:sp>
          <p:pic>
            <p:nvPicPr>
              <p:cNvPr id="12" name="Imagen 11"/>
              <p:cNvPicPr>
                <a:picLocks noChangeAspect="1"/>
              </p:cNvPicPr>
              <p:nvPr/>
            </p:nvPicPr>
            <p:blipFill>
              <a:blip r:embed="rId7" cstate="print">
                <a:extLst>
                  <a:ext uri="{28A0092B-C50C-407E-A947-70E740481C1C}">
                    <a14:useLocalDpi xmlns:a14="http://schemas.microsoft.com/office/drawing/2010/main" val="0"/>
                  </a:ext>
                </a:extLst>
              </a:blip>
              <a:stretch>
                <a:fillRect/>
              </a:stretch>
            </p:blipFill>
            <p:spPr>
              <a:xfrm>
                <a:off x="2973289" y="1186419"/>
                <a:ext cx="1596817" cy="990050"/>
              </a:xfrm>
              <a:prstGeom prst="rect">
                <a:avLst/>
              </a:prstGeom>
            </p:spPr>
          </p:pic>
        </p:grpSp>
        <p:pic>
          <p:nvPicPr>
            <p:cNvPr id="21" name="Imagen 20">
              <a:extLst>
                <a:ext uri="{FF2B5EF4-FFF2-40B4-BE49-F238E27FC236}">
                  <a16:creationId xmlns:a16="http://schemas.microsoft.com/office/drawing/2014/main" id="{5D1C682A-326C-436D-867B-14208F061CAD}"/>
                </a:ext>
              </a:extLst>
            </p:cNvPr>
            <p:cNvPicPr>
              <a:picLocks noChangeAspect="1"/>
            </p:cNvPicPr>
            <p:nvPr/>
          </p:nvPicPr>
          <p:blipFill rotWithShape="1">
            <a:blip r:embed="rId8"/>
            <a:srcRect l="23653" t="12919" r="39747" b="49167"/>
            <a:stretch/>
          </p:blipFill>
          <p:spPr>
            <a:xfrm>
              <a:off x="5404207" y="2110025"/>
              <a:ext cx="1764450" cy="1000319"/>
            </a:xfrm>
            <a:prstGeom prst="rect">
              <a:avLst/>
            </a:prstGeom>
          </p:spPr>
        </p:pic>
      </p:grpSp>
      <p:grpSp>
        <p:nvGrpSpPr>
          <p:cNvPr id="14" name="Grupo 13">
            <a:extLst>
              <a:ext uri="{FF2B5EF4-FFF2-40B4-BE49-F238E27FC236}">
                <a16:creationId xmlns:a16="http://schemas.microsoft.com/office/drawing/2014/main" id="{6E360059-60CA-4AB5-9200-CEFFCDD6CD2F}"/>
              </a:ext>
            </a:extLst>
          </p:cNvPr>
          <p:cNvGrpSpPr/>
          <p:nvPr/>
        </p:nvGrpSpPr>
        <p:grpSpPr>
          <a:xfrm>
            <a:off x="107240" y="1648339"/>
            <a:ext cx="4300388" cy="2156672"/>
            <a:chOff x="3273386" y="89741"/>
            <a:chExt cx="3699577" cy="1982332"/>
          </a:xfrm>
        </p:grpSpPr>
        <p:sp>
          <p:nvSpPr>
            <p:cNvPr id="50" name="CuadroTexto 49"/>
            <p:cNvSpPr txBox="1"/>
            <p:nvPr/>
          </p:nvSpPr>
          <p:spPr>
            <a:xfrm>
              <a:off x="3273386" y="89741"/>
              <a:ext cx="3699577" cy="254607"/>
            </a:xfrm>
            <a:prstGeom prst="rect">
              <a:avLst/>
            </a:prstGeom>
            <a:solidFill>
              <a:schemeClr val="bg1"/>
            </a:solidFill>
          </p:spPr>
          <p:txBody>
            <a:bodyPr wrap="square" rtlCol="0">
              <a:spAutoFit/>
            </a:bodyPr>
            <a:lstStyle/>
            <a:p>
              <a:pPr algn="ctr"/>
              <a:r>
                <a:rPr lang="es-CL" sz="1200" b="1" dirty="0"/>
                <a:t>SSM y Dashboards de Seguimiento (semestrales) </a:t>
              </a:r>
            </a:p>
          </p:txBody>
        </p:sp>
        <p:grpSp>
          <p:nvGrpSpPr>
            <p:cNvPr id="10" name="Grupo 9">
              <a:extLst>
                <a:ext uri="{FF2B5EF4-FFF2-40B4-BE49-F238E27FC236}">
                  <a16:creationId xmlns:a16="http://schemas.microsoft.com/office/drawing/2014/main" id="{C3E23A6B-E681-4BF8-92C3-C67C06E7AB81}"/>
                </a:ext>
              </a:extLst>
            </p:cNvPr>
            <p:cNvGrpSpPr/>
            <p:nvPr/>
          </p:nvGrpSpPr>
          <p:grpSpPr>
            <a:xfrm>
              <a:off x="3810944" y="311458"/>
              <a:ext cx="2705504" cy="1760615"/>
              <a:chOff x="4799234" y="369485"/>
              <a:chExt cx="2705504" cy="1760615"/>
            </a:xfrm>
          </p:grpSpPr>
          <p:pic>
            <p:nvPicPr>
              <p:cNvPr id="9" name="Imagen 8">
                <a:extLst>
                  <a:ext uri="{FF2B5EF4-FFF2-40B4-BE49-F238E27FC236}">
                    <a16:creationId xmlns:a16="http://schemas.microsoft.com/office/drawing/2014/main" id="{3BB7CEBC-8B3B-4F08-A39C-0481EF64DCEB}"/>
                  </a:ext>
                </a:extLst>
              </p:cNvPr>
              <p:cNvPicPr>
                <a:picLocks noChangeAspect="1"/>
              </p:cNvPicPr>
              <p:nvPr/>
            </p:nvPicPr>
            <p:blipFill>
              <a:blip r:embed="rId9"/>
              <a:stretch>
                <a:fillRect/>
              </a:stretch>
            </p:blipFill>
            <p:spPr>
              <a:xfrm>
                <a:off x="6250915" y="369485"/>
                <a:ext cx="1253823" cy="1760614"/>
              </a:xfrm>
              <a:prstGeom prst="rect">
                <a:avLst/>
              </a:prstGeom>
              <a:ln w="3175">
                <a:solidFill>
                  <a:schemeClr val="tx1"/>
                </a:solidFill>
              </a:ln>
            </p:spPr>
          </p:pic>
          <p:pic>
            <p:nvPicPr>
              <p:cNvPr id="5" name="Imagen 4">
                <a:extLst>
                  <a:ext uri="{FF2B5EF4-FFF2-40B4-BE49-F238E27FC236}">
                    <a16:creationId xmlns:a16="http://schemas.microsoft.com/office/drawing/2014/main" id="{AC9BA3C2-9C07-4CF3-8C5D-71604663D58C}"/>
                  </a:ext>
                </a:extLst>
              </p:cNvPr>
              <p:cNvPicPr>
                <a:picLocks noChangeAspect="1"/>
              </p:cNvPicPr>
              <p:nvPr/>
            </p:nvPicPr>
            <p:blipFill>
              <a:blip r:embed="rId10"/>
              <a:stretch>
                <a:fillRect/>
              </a:stretch>
            </p:blipFill>
            <p:spPr>
              <a:xfrm>
                <a:off x="4799234" y="402446"/>
                <a:ext cx="1287013" cy="1727654"/>
              </a:xfrm>
              <a:prstGeom prst="rect">
                <a:avLst/>
              </a:prstGeom>
              <a:ln w="3175">
                <a:solidFill>
                  <a:schemeClr val="tx1"/>
                </a:solidFill>
              </a:ln>
            </p:spPr>
          </p:pic>
        </p:grpSp>
      </p:grpSp>
      <p:sp>
        <p:nvSpPr>
          <p:cNvPr id="42" name="CuadroTexto 41">
            <a:extLst>
              <a:ext uri="{FF2B5EF4-FFF2-40B4-BE49-F238E27FC236}">
                <a16:creationId xmlns:a16="http://schemas.microsoft.com/office/drawing/2014/main" id="{01BA7874-150A-440B-A33F-5A6E35CEBD5E}"/>
              </a:ext>
            </a:extLst>
          </p:cNvPr>
          <p:cNvSpPr txBox="1"/>
          <p:nvPr/>
        </p:nvSpPr>
        <p:spPr>
          <a:xfrm>
            <a:off x="813140" y="4250239"/>
            <a:ext cx="1928572" cy="461665"/>
          </a:xfrm>
          <a:prstGeom prst="rect">
            <a:avLst/>
          </a:prstGeom>
          <a:solidFill>
            <a:schemeClr val="bg1"/>
          </a:solidFill>
        </p:spPr>
        <p:txBody>
          <a:bodyPr wrap="square" rtlCol="0">
            <a:spAutoFit/>
          </a:bodyPr>
          <a:lstStyle/>
          <a:p>
            <a:pPr algn="ctr"/>
            <a:r>
              <a:rPr lang="es-CL" sz="1200" b="1" dirty="0"/>
              <a:t>Reporte indicadores; TRL; Valorización; Beneficiarios</a:t>
            </a:r>
          </a:p>
        </p:txBody>
      </p:sp>
      <p:pic>
        <p:nvPicPr>
          <p:cNvPr id="45" name="Imagen 44">
            <a:extLst>
              <a:ext uri="{FF2B5EF4-FFF2-40B4-BE49-F238E27FC236}">
                <a16:creationId xmlns:a16="http://schemas.microsoft.com/office/drawing/2014/main" id="{FD351FCF-0F6E-48D6-8ADC-401C4D4CF320}"/>
              </a:ext>
            </a:extLst>
          </p:cNvPr>
          <p:cNvPicPr>
            <a:picLocks noChangeAspect="1"/>
          </p:cNvPicPr>
          <p:nvPr/>
        </p:nvPicPr>
        <p:blipFill>
          <a:blip r:embed="rId11"/>
          <a:stretch>
            <a:fillRect/>
          </a:stretch>
        </p:blipFill>
        <p:spPr>
          <a:xfrm>
            <a:off x="1463417" y="3226989"/>
            <a:ext cx="1767691" cy="1011786"/>
          </a:xfrm>
          <a:prstGeom prst="rect">
            <a:avLst/>
          </a:prstGeom>
          <a:ln w="3175">
            <a:solidFill>
              <a:schemeClr val="tx1"/>
            </a:solidFill>
          </a:ln>
        </p:spPr>
      </p:pic>
      <p:sp>
        <p:nvSpPr>
          <p:cNvPr id="11" name="Flecha: a la derecha 10">
            <a:extLst>
              <a:ext uri="{FF2B5EF4-FFF2-40B4-BE49-F238E27FC236}">
                <a16:creationId xmlns:a16="http://schemas.microsoft.com/office/drawing/2014/main" id="{E1EB200C-FF9B-8650-B0D8-470BACF0BA51}"/>
              </a:ext>
            </a:extLst>
          </p:cNvPr>
          <p:cNvSpPr/>
          <p:nvPr/>
        </p:nvSpPr>
        <p:spPr>
          <a:xfrm rot="20342153">
            <a:off x="6616020" y="1570517"/>
            <a:ext cx="749218" cy="230558"/>
          </a:xfrm>
          <a:prstGeom prs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s-CL" dirty="0"/>
          </a:p>
        </p:txBody>
      </p:sp>
      <p:sp>
        <p:nvSpPr>
          <p:cNvPr id="37" name="Flecha: a la derecha 36">
            <a:extLst>
              <a:ext uri="{FF2B5EF4-FFF2-40B4-BE49-F238E27FC236}">
                <a16:creationId xmlns:a16="http://schemas.microsoft.com/office/drawing/2014/main" id="{C62DB7BB-0BBF-6613-8789-5A7419A7360C}"/>
              </a:ext>
            </a:extLst>
          </p:cNvPr>
          <p:cNvSpPr/>
          <p:nvPr/>
        </p:nvSpPr>
        <p:spPr>
          <a:xfrm rot="13789893">
            <a:off x="4065552" y="1895473"/>
            <a:ext cx="589482" cy="276677"/>
          </a:xfrm>
          <a:prstGeom prs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s-CL" dirty="0"/>
          </a:p>
        </p:txBody>
      </p:sp>
      <p:sp>
        <p:nvSpPr>
          <p:cNvPr id="38" name="Flecha: a la derecha 37">
            <a:extLst>
              <a:ext uri="{FF2B5EF4-FFF2-40B4-BE49-F238E27FC236}">
                <a16:creationId xmlns:a16="http://schemas.microsoft.com/office/drawing/2014/main" id="{58B6500A-DB50-A332-F7B7-A8C9F81371E9}"/>
              </a:ext>
            </a:extLst>
          </p:cNvPr>
          <p:cNvSpPr/>
          <p:nvPr/>
        </p:nvSpPr>
        <p:spPr>
          <a:xfrm>
            <a:off x="7103668" y="3391207"/>
            <a:ext cx="1041063" cy="303995"/>
          </a:xfrm>
          <a:prstGeom prs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s-CL" dirty="0"/>
          </a:p>
        </p:txBody>
      </p:sp>
      <p:sp>
        <p:nvSpPr>
          <p:cNvPr id="41" name="Flecha: a la derecha 40">
            <a:extLst>
              <a:ext uri="{FF2B5EF4-FFF2-40B4-BE49-F238E27FC236}">
                <a16:creationId xmlns:a16="http://schemas.microsoft.com/office/drawing/2014/main" id="{FE9C9570-8B3E-3132-9588-B0509BE338F8}"/>
              </a:ext>
            </a:extLst>
          </p:cNvPr>
          <p:cNvSpPr/>
          <p:nvPr/>
        </p:nvSpPr>
        <p:spPr>
          <a:xfrm rot="2863963">
            <a:off x="6769723" y="5051190"/>
            <a:ext cx="589482" cy="276677"/>
          </a:xfrm>
          <a:prstGeom prs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s-CL" dirty="0"/>
          </a:p>
        </p:txBody>
      </p:sp>
      <p:sp>
        <p:nvSpPr>
          <p:cNvPr id="46" name="Flecha: a la derecha 45">
            <a:extLst>
              <a:ext uri="{FF2B5EF4-FFF2-40B4-BE49-F238E27FC236}">
                <a16:creationId xmlns:a16="http://schemas.microsoft.com/office/drawing/2014/main" id="{89D3BA55-76F1-5751-E468-EFC42693CE33}"/>
              </a:ext>
            </a:extLst>
          </p:cNvPr>
          <p:cNvSpPr/>
          <p:nvPr/>
        </p:nvSpPr>
        <p:spPr>
          <a:xfrm rot="9815250">
            <a:off x="3296820" y="4015641"/>
            <a:ext cx="589482" cy="276677"/>
          </a:xfrm>
          <a:prstGeom prs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s-CL" dirty="0"/>
          </a:p>
        </p:txBody>
      </p:sp>
      <p:sp>
        <p:nvSpPr>
          <p:cNvPr id="47" name="Flecha: a la derecha 46">
            <a:extLst>
              <a:ext uri="{FF2B5EF4-FFF2-40B4-BE49-F238E27FC236}">
                <a16:creationId xmlns:a16="http://schemas.microsoft.com/office/drawing/2014/main" id="{0A3973B0-080C-C63F-2A52-EDD2B681A8E3}"/>
              </a:ext>
            </a:extLst>
          </p:cNvPr>
          <p:cNvSpPr/>
          <p:nvPr/>
        </p:nvSpPr>
        <p:spPr>
          <a:xfrm rot="8140505">
            <a:off x="4098337" y="5214715"/>
            <a:ext cx="589482" cy="276677"/>
          </a:xfrm>
          <a:prstGeom prs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s-CL" dirty="0"/>
          </a:p>
        </p:txBody>
      </p:sp>
      <p:grpSp>
        <p:nvGrpSpPr>
          <p:cNvPr id="48" name="Grupo 47">
            <a:extLst>
              <a:ext uri="{FF2B5EF4-FFF2-40B4-BE49-F238E27FC236}">
                <a16:creationId xmlns:a16="http://schemas.microsoft.com/office/drawing/2014/main" id="{AE205E5D-B8A8-98AE-6294-B019F03C8701}"/>
              </a:ext>
            </a:extLst>
          </p:cNvPr>
          <p:cNvGrpSpPr/>
          <p:nvPr/>
        </p:nvGrpSpPr>
        <p:grpSpPr>
          <a:xfrm>
            <a:off x="517294" y="5879266"/>
            <a:ext cx="4138830" cy="659158"/>
            <a:chOff x="8877862" y="920954"/>
            <a:chExt cx="4819010" cy="659158"/>
          </a:xfrm>
        </p:grpSpPr>
        <p:pic>
          <p:nvPicPr>
            <p:cNvPr id="51" name="Imagen 50">
              <a:extLst>
                <a:ext uri="{FF2B5EF4-FFF2-40B4-BE49-F238E27FC236}">
                  <a16:creationId xmlns:a16="http://schemas.microsoft.com/office/drawing/2014/main" id="{951AA7F8-6A13-C660-56FB-12B5835B4267}"/>
                </a:ext>
              </a:extLst>
            </p:cNvPr>
            <p:cNvPicPr>
              <a:picLocks noChangeAspect="1"/>
            </p:cNvPicPr>
            <p:nvPr/>
          </p:nvPicPr>
          <p:blipFill>
            <a:blip r:embed="rId12" cstate="screen">
              <a:extLst>
                <a:ext uri="{28A0092B-C50C-407E-A947-70E740481C1C}">
                  <a14:useLocalDpi xmlns:a14="http://schemas.microsoft.com/office/drawing/2010/main"/>
                </a:ext>
              </a:extLst>
            </a:blip>
            <a:stretch>
              <a:fillRect/>
            </a:stretch>
          </p:blipFill>
          <p:spPr>
            <a:xfrm>
              <a:off x="8877862" y="920954"/>
              <a:ext cx="665247" cy="631034"/>
            </a:xfrm>
            <a:prstGeom prst="round2DiagRect">
              <a:avLst>
                <a:gd name="adj1" fmla="val 16667"/>
                <a:gd name="adj2" fmla="val 0"/>
              </a:avLst>
            </a:prstGeom>
            <a:ln w="88900" cap="sq">
              <a:solidFill>
                <a:srgbClr val="FFFFFF"/>
              </a:solidFill>
              <a:miter lim="800000"/>
            </a:ln>
            <a:effectLst>
              <a:outerShdw blurRad="254000" algn="tl" rotWithShape="0">
                <a:srgbClr val="000000">
                  <a:alpha val="43000"/>
                </a:srgbClr>
              </a:outerShdw>
            </a:effectLst>
          </p:spPr>
        </p:pic>
        <p:pic>
          <p:nvPicPr>
            <p:cNvPr id="54" name="Imagen 53">
              <a:extLst>
                <a:ext uri="{FF2B5EF4-FFF2-40B4-BE49-F238E27FC236}">
                  <a16:creationId xmlns:a16="http://schemas.microsoft.com/office/drawing/2014/main" id="{3E461130-1C8C-BE52-9C44-68D600DEDF79}"/>
                </a:ext>
              </a:extLst>
            </p:cNvPr>
            <p:cNvPicPr>
              <a:picLocks noChangeAspect="1"/>
            </p:cNvPicPr>
            <p:nvPr/>
          </p:nvPicPr>
          <p:blipFill>
            <a:blip r:embed="rId13" cstate="screen">
              <a:extLst>
                <a:ext uri="{28A0092B-C50C-407E-A947-70E740481C1C}">
                  <a14:useLocalDpi xmlns:a14="http://schemas.microsoft.com/office/drawing/2010/main"/>
                </a:ext>
              </a:extLst>
            </a:blip>
            <a:stretch>
              <a:fillRect/>
            </a:stretch>
          </p:blipFill>
          <p:spPr>
            <a:xfrm>
              <a:off x="12115416" y="1002854"/>
              <a:ext cx="605173" cy="562455"/>
            </a:xfrm>
            <a:prstGeom prst="round2DiagRect">
              <a:avLst>
                <a:gd name="adj1" fmla="val 16667"/>
                <a:gd name="adj2" fmla="val 0"/>
              </a:avLst>
            </a:prstGeom>
            <a:ln w="88900" cap="sq">
              <a:solidFill>
                <a:srgbClr val="FFFFFF"/>
              </a:solidFill>
              <a:miter lim="800000"/>
            </a:ln>
            <a:effectLst>
              <a:outerShdw blurRad="254000" algn="tl" rotWithShape="0">
                <a:srgbClr val="000000">
                  <a:alpha val="43000"/>
                </a:srgbClr>
              </a:outerShdw>
            </a:effectLst>
          </p:spPr>
        </p:pic>
        <p:pic>
          <p:nvPicPr>
            <p:cNvPr id="55" name="Imagen 54">
              <a:extLst>
                <a:ext uri="{FF2B5EF4-FFF2-40B4-BE49-F238E27FC236}">
                  <a16:creationId xmlns:a16="http://schemas.microsoft.com/office/drawing/2014/main" id="{58FC0176-C3DD-6F48-7618-A2B002EB94D5}"/>
                </a:ext>
              </a:extLst>
            </p:cNvPr>
            <p:cNvPicPr>
              <a:picLocks noChangeAspect="1"/>
            </p:cNvPicPr>
            <p:nvPr/>
          </p:nvPicPr>
          <p:blipFill>
            <a:blip r:embed="rId14" cstate="screen">
              <a:extLst>
                <a:ext uri="{28A0092B-C50C-407E-A947-70E740481C1C}">
                  <a14:useLocalDpi xmlns:a14="http://schemas.microsoft.com/office/drawing/2010/main"/>
                </a:ext>
              </a:extLst>
            </a:blip>
            <a:stretch>
              <a:fillRect/>
            </a:stretch>
          </p:blipFill>
          <p:spPr>
            <a:xfrm>
              <a:off x="10001540" y="949600"/>
              <a:ext cx="605078" cy="547106"/>
            </a:xfrm>
            <a:prstGeom prst="round2DiagRect">
              <a:avLst>
                <a:gd name="adj1" fmla="val 16667"/>
                <a:gd name="adj2" fmla="val 0"/>
              </a:avLst>
            </a:prstGeom>
            <a:ln w="88900" cap="sq">
              <a:solidFill>
                <a:srgbClr val="FFFFFF"/>
              </a:solidFill>
              <a:miter lim="800000"/>
            </a:ln>
            <a:effectLst>
              <a:outerShdw blurRad="254000" algn="tl" rotWithShape="0">
                <a:srgbClr val="000000">
                  <a:alpha val="43000"/>
                </a:srgbClr>
              </a:outerShdw>
            </a:effectLst>
          </p:spPr>
        </p:pic>
        <p:pic>
          <p:nvPicPr>
            <p:cNvPr id="56" name="Imagen 55">
              <a:extLst>
                <a:ext uri="{FF2B5EF4-FFF2-40B4-BE49-F238E27FC236}">
                  <a16:creationId xmlns:a16="http://schemas.microsoft.com/office/drawing/2014/main" id="{3B7E86C6-84BE-DF19-CE05-8E01E2B755C0}"/>
                </a:ext>
              </a:extLst>
            </p:cNvPr>
            <p:cNvPicPr>
              <a:picLocks noChangeAspect="1"/>
            </p:cNvPicPr>
            <p:nvPr/>
          </p:nvPicPr>
          <p:blipFill>
            <a:blip r:embed="rId15" cstate="screen">
              <a:extLst>
                <a:ext uri="{28A0092B-C50C-407E-A947-70E740481C1C}">
                  <a14:useLocalDpi xmlns:a14="http://schemas.microsoft.com/office/drawing/2010/main"/>
                </a:ext>
              </a:extLst>
            </a:blip>
            <a:stretch>
              <a:fillRect/>
            </a:stretch>
          </p:blipFill>
          <p:spPr>
            <a:xfrm>
              <a:off x="11047468" y="1020855"/>
              <a:ext cx="541808" cy="500987"/>
            </a:xfrm>
            <a:prstGeom prst="round2DiagRect">
              <a:avLst>
                <a:gd name="adj1" fmla="val 16667"/>
                <a:gd name="adj2" fmla="val 0"/>
              </a:avLst>
            </a:prstGeom>
            <a:ln w="88900" cap="sq">
              <a:solidFill>
                <a:srgbClr val="FFFFFF"/>
              </a:solidFill>
              <a:miter lim="800000"/>
            </a:ln>
            <a:effectLst>
              <a:outerShdw blurRad="254000" algn="tl" rotWithShape="0">
                <a:srgbClr val="000000">
                  <a:alpha val="43000"/>
                </a:srgbClr>
              </a:outerShdw>
            </a:effectLst>
          </p:spPr>
        </p:pic>
        <p:pic>
          <p:nvPicPr>
            <p:cNvPr id="58" name="Imagen 57">
              <a:extLst>
                <a:ext uri="{FF2B5EF4-FFF2-40B4-BE49-F238E27FC236}">
                  <a16:creationId xmlns:a16="http://schemas.microsoft.com/office/drawing/2014/main" id="{8CDF087E-5877-C08D-A0B4-D42C02AB7A8E}"/>
                </a:ext>
              </a:extLst>
            </p:cNvPr>
            <p:cNvPicPr>
              <a:picLocks noChangeAspect="1"/>
            </p:cNvPicPr>
            <p:nvPr/>
          </p:nvPicPr>
          <p:blipFill>
            <a:blip r:embed="rId16" cstate="screen">
              <a:extLst>
                <a:ext uri="{28A0092B-C50C-407E-A947-70E740481C1C}">
                  <a14:useLocalDpi xmlns:a14="http://schemas.microsoft.com/office/drawing/2010/main"/>
                </a:ext>
              </a:extLst>
            </a:blip>
            <a:stretch>
              <a:fillRect/>
            </a:stretch>
          </p:blipFill>
          <p:spPr>
            <a:xfrm>
              <a:off x="13098074" y="977240"/>
              <a:ext cx="598798" cy="602872"/>
            </a:xfrm>
            <a:prstGeom prst="round2DiagRect">
              <a:avLst>
                <a:gd name="adj1" fmla="val 16667"/>
                <a:gd name="adj2" fmla="val 0"/>
              </a:avLst>
            </a:prstGeom>
            <a:ln w="88900" cap="sq">
              <a:solidFill>
                <a:srgbClr val="FFFFFF"/>
              </a:solidFill>
              <a:miter lim="800000"/>
            </a:ln>
            <a:effectLst>
              <a:outerShdw blurRad="254000" algn="tl" rotWithShape="0">
                <a:srgbClr val="000000">
                  <a:alpha val="43000"/>
                </a:srgbClr>
              </a:outerShdw>
            </a:effectLst>
          </p:spPr>
        </p:pic>
      </p:grpSp>
      <p:sp>
        <p:nvSpPr>
          <p:cNvPr id="59" name="CuadroTexto 58">
            <a:extLst>
              <a:ext uri="{FF2B5EF4-FFF2-40B4-BE49-F238E27FC236}">
                <a16:creationId xmlns:a16="http://schemas.microsoft.com/office/drawing/2014/main" id="{6F552D70-E455-D646-74F7-C0841A567B59}"/>
              </a:ext>
            </a:extLst>
          </p:cNvPr>
          <p:cNvSpPr txBox="1"/>
          <p:nvPr/>
        </p:nvSpPr>
        <p:spPr>
          <a:xfrm>
            <a:off x="876353" y="5269854"/>
            <a:ext cx="2839494" cy="461665"/>
          </a:xfrm>
          <a:prstGeom prst="rect">
            <a:avLst/>
          </a:prstGeom>
          <a:solidFill>
            <a:schemeClr val="bg1"/>
          </a:solidFill>
        </p:spPr>
        <p:txBody>
          <a:bodyPr wrap="square" rtlCol="0">
            <a:spAutoFit/>
          </a:bodyPr>
          <a:lstStyle/>
          <a:p>
            <a:pPr algn="ctr"/>
            <a:r>
              <a:rPr lang="es-CL" sz="1200" b="1" dirty="0"/>
              <a:t>Diseño, Evaluación y seguimiento en colaboración c/ sector público</a:t>
            </a:r>
            <a:endParaRPr lang="es-CL" sz="1600" b="1" dirty="0"/>
          </a:p>
        </p:txBody>
      </p:sp>
      <p:sp>
        <p:nvSpPr>
          <p:cNvPr id="60" name="Rectángulo 59">
            <a:extLst>
              <a:ext uri="{FF2B5EF4-FFF2-40B4-BE49-F238E27FC236}">
                <a16:creationId xmlns:a16="http://schemas.microsoft.com/office/drawing/2014/main" id="{6E57F43B-E33D-6895-6C47-73484EF5BD4B}"/>
              </a:ext>
            </a:extLst>
          </p:cNvPr>
          <p:cNvSpPr/>
          <p:nvPr/>
        </p:nvSpPr>
        <p:spPr>
          <a:xfrm>
            <a:off x="2639082" y="4634745"/>
            <a:ext cx="2035537" cy="439376"/>
          </a:xfrm>
          <a:prstGeom prst="rect">
            <a:avLst/>
          </a:prstGeom>
        </p:spPr>
        <p:style>
          <a:lnRef idx="2">
            <a:schemeClr val="accent4">
              <a:shade val="50000"/>
            </a:schemeClr>
          </a:lnRef>
          <a:fillRef idx="1">
            <a:schemeClr val="accent4"/>
          </a:fillRef>
          <a:effectRef idx="0">
            <a:schemeClr val="accent4"/>
          </a:effectRef>
          <a:fontRef idx="minor">
            <a:schemeClr val="lt1"/>
          </a:fontRef>
        </p:style>
        <p:txBody>
          <a:bodyPr rtlCol="0" anchor="ctr"/>
          <a:lstStyle/>
          <a:p>
            <a:pPr algn="ctr"/>
            <a:r>
              <a:rPr lang="es-MX" sz="1200" b="1"/>
              <a:t>Coordinación con regiones y Sector público</a:t>
            </a:r>
            <a:endParaRPr lang="es-CL" sz="1200" b="1" dirty="0"/>
          </a:p>
        </p:txBody>
      </p:sp>
      <p:sp>
        <p:nvSpPr>
          <p:cNvPr id="57" name="Rectángulo 56">
            <a:extLst>
              <a:ext uri="{FF2B5EF4-FFF2-40B4-BE49-F238E27FC236}">
                <a16:creationId xmlns:a16="http://schemas.microsoft.com/office/drawing/2014/main" id="{00730ECC-95B4-343F-7C55-42DE633DBDD1}"/>
              </a:ext>
            </a:extLst>
          </p:cNvPr>
          <p:cNvSpPr/>
          <p:nvPr/>
        </p:nvSpPr>
        <p:spPr>
          <a:xfrm>
            <a:off x="6905695" y="2728780"/>
            <a:ext cx="1757922" cy="439376"/>
          </a:xfrm>
          <a:prstGeom prst="rect">
            <a:avLst/>
          </a:prstGeom>
        </p:spPr>
        <p:style>
          <a:lnRef idx="2">
            <a:schemeClr val="accent4">
              <a:shade val="50000"/>
            </a:schemeClr>
          </a:lnRef>
          <a:fillRef idx="1">
            <a:schemeClr val="accent4"/>
          </a:fillRef>
          <a:effectRef idx="0">
            <a:schemeClr val="accent4"/>
          </a:effectRef>
          <a:fontRef idx="minor">
            <a:schemeClr val="lt1"/>
          </a:fontRef>
        </p:style>
        <p:txBody>
          <a:bodyPr rtlCol="0" anchor="ctr"/>
          <a:lstStyle/>
          <a:p>
            <a:pPr algn="ctr"/>
            <a:r>
              <a:rPr lang="es-CL" sz="1200" b="1" dirty="0"/>
              <a:t>Modelos de gobernanzas; PII; TT </a:t>
            </a:r>
          </a:p>
        </p:txBody>
      </p:sp>
      <p:sp>
        <p:nvSpPr>
          <p:cNvPr id="30" name="Rectángulo 29">
            <a:extLst>
              <a:ext uri="{FF2B5EF4-FFF2-40B4-BE49-F238E27FC236}">
                <a16:creationId xmlns:a16="http://schemas.microsoft.com/office/drawing/2014/main" id="{22270559-7D26-AECD-E07A-1DDFAF076C77}"/>
              </a:ext>
            </a:extLst>
          </p:cNvPr>
          <p:cNvSpPr/>
          <p:nvPr/>
        </p:nvSpPr>
        <p:spPr>
          <a:xfrm>
            <a:off x="5217039" y="1964405"/>
            <a:ext cx="1757922" cy="439376"/>
          </a:xfrm>
          <a:prstGeom prst="rect">
            <a:avLst/>
          </a:prstGeom>
        </p:spPr>
        <p:style>
          <a:lnRef idx="2">
            <a:schemeClr val="accent4">
              <a:shade val="50000"/>
            </a:schemeClr>
          </a:lnRef>
          <a:fillRef idx="1">
            <a:schemeClr val="accent4"/>
          </a:fillRef>
          <a:effectRef idx="0">
            <a:schemeClr val="accent4"/>
          </a:effectRef>
          <a:fontRef idx="minor">
            <a:schemeClr val="lt1"/>
          </a:fontRef>
        </p:style>
        <p:txBody>
          <a:bodyPr rtlCol="0" anchor="ctr"/>
          <a:lstStyle/>
          <a:p>
            <a:pPr algn="ctr"/>
            <a:r>
              <a:rPr lang="es-CL" sz="1200" b="1" dirty="0"/>
              <a:t>Difusión de avances</a:t>
            </a:r>
          </a:p>
        </p:txBody>
      </p:sp>
      <p:pic>
        <p:nvPicPr>
          <p:cNvPr id="34" name="Imagen 33">
            <a:extLst>
              <a:ext uri="{FF2B5EF4-FFF2-40B4-BE49-F238E27FC236}">
                <a16:creationId xmlns:a16="http://schemas.microsoft.com/office/drawing/2014/main" id="{348A26AC-3FCE-CC8B-174E-7E568E3CCC1F}"/>
              </a:ext>
            </a:extLst>
          </p:cNvPr>
          <p:cNvPicPr>
            <a:picLocks noChangeAspect="1"/>
          </p:cNvPicPr>
          <p:nvPr/>
        </p:nvPicPr>
        <p:blipFill rotWithShape="1">
          <a:blip r:embed="rId17"/>
          <a:srcRect l="39856" t="11650" r="27915" b="21817"/>
          <a:stretch/>
        </p:blipFill>
        <p:spPr>
          <a:xfrm>
            <a:off x="4739424" y="2501781"/>
            <a:ext cx="2022327" cy="2347258"/>
          </a:xfrm>
          <a:prstGeom prst="rect">
            <a:avLst/>
          </a:prstGeom>
        </p:spPr>
      </p:pic>
      <p:sp>
        <p:nvSpPr>
          <p:cNvPr id="33" name="Rectángulo 32">
            <a:extLst>
              <a:ext uri="{FF2B5EF4-FFF2-40B4-BE49-F238E27FC236}">
                <a16:creationId xmlns:a16="http://schemas.microsoft.com/office/drawing/2014/main" id="{7CF92878-9C48-3EF8-C502-A21A15278ED5}"/>
              </a:ext>
            </a:extLst>
          </p:cNvPr>
          <p:cNvSpPr/>
          <p:nvPr/>
        </p:nvSpPr>
        <p:spPr>
          <a:xfrm>
            <a:off x="6005453" y="4451870"/>
            <a:ext cx="1757922" cy="439376"/>
          </a:xfrm>
          <a:prstGeom prst="rect">
            <a:avLst/>
          </a:prstGeom>
        </p:spPr>
        <p:style>
          <a:lnRef idx="2">
            <a:schemeClr val="accent4">
              <a:shade val="50000"/>
            </a:schemeClr>
          </a:lnRef>
          <a:fillRef idx="1">
            <a:schemeClr val="accent4"/>
          </a:fillRef>
          <a:effectRef idx="0">
            <a:schemeClr val="accent4"/>
          </a:effectRef>
          <a:fontRef idx="minor">
            <a:schemeClr val="lt1"/>
          </a:fontRef>
        </p:style>
        <p:txBody>
          <a:bodyPr rtlCol="0" anchor="ctr"/>
          <a:lstStyle/>
          <a:p>
            <a:pPr algn="ctr"/>
            <a:r>
              <a:rPr lang="es-CL" sz="1200" b="1" dirty="0"/>
              <a:t>Desarrollo Capacidades</a:t>
            </a:r>
          </a:p>
        </p:txBody>
      </p:sp>
      <p:sp>
        <p:nvSpPr>
          <p:cNvPr id="62" name="Rectángulo 61">
            <a:extLst>
              <a:ext uri="{FF2B5EF4-FFF2-40B4-BE49-F238E27FC236}">
                <a16:creationId xmlns:a16="http://schemas.microsoft.com/office/drawing/2014/main" id="{538A7721-42D1-9478-1A62-3BB2F2E7FA20}"/>
              </a:ext>
            </a:extLst>
          </p:cNvPr>
          <p:cNvSpPr/>
          <p:nvPr/>
        </p:nvSpPr>
        <p:spPr>
          <a:xfrm>
            <a:off x="2567841" y="2501781"/>
            <a:ext cx="1757922" cy="439376"/>
          </a:xfrm>
          <a:prstGeom prst="rect">
            <a:avLst/>
          </a:prstGeom>
        </p:spPr>
        <p:style>
          <a:lnRef idx="2">
            <a:schemeClr val="accent4">
              <a:shade val="50000"/>
            </a:schemeClr>
          </a:lnRef>
          <a:fillRef idx="1">
            <a:schemeClr val="accent4"/>
          </a:fillRef>
          <a:effectRef idx="0">
            <a:schemeClr val="accent4"/>
          </a:effectRef>
          <a:fontRef idx="minor">
            <a:schemeClr val="lt1"/>
          </a:fontRef>
        </p:style>
        <p:txBody>
          <a:bodyPr rtlCol="0" anchor="ctr"/>
          <a:lstStyle/>
          <a:p>
            <a:pPr algn="ctr"/>
            <a:r>
              <a:rPr lang="es-CL" sz="1200" b="1" dirty="0"/>
              <a:t>Mirada ecosistémica en el seguimiento</a:t>
            </a:r>
          </a:p>
        </p:txBody>
      </p:sp>
      <p:pic>
        <p:nvPicPr>
          <p:cNvPr id="35" name="Imagen 34" descr="Imagen que contiene tabla, plato, taza, pequeño&#10;&#10;Descripción generada automáticamente">
            <a:extLst>
              <a:ext uri="{FF2B5EF4-FFF2-40B4-BE49-F238E27FC236}">
                <a16:creationId xmlns:a16="http://schemas.microsoft.com/office/drawing/2014/main" id="{07618058-3C65-75E3-D80E-E5885186DCEF}"/>
              </a:ext>
            </a:extLst>
          </p:cNvPr>
          <p:cNvPicPr>
            <a:picLocks noChangeAspect="1"/>
          </p:cNvPicPr>
          <p:nvPr/>
        </p:nvPicPr>
        <p:blipFill>
          <a:blip r:embed="rId18">
            <a:extLst>
              <a:ext uri="{28A0092B-C50C-407E-A947-70E740481C1C}">
                <a14:useLocalDpi xmlns:a14="http://schemas.microsoft.com/office/drawing/2010/main" val="0"/>
              </a:ext>
            </a:extLst>
          </a:blip>
          <a:stretch>
            <a:fillRect/>
          </a:stretch>
        </p:blipFill>
        <p:spPr>
          <a:xfrm>
            <a:off x="249439" y="350023"/>
            <a:ext cx="560598" cy="1121195"/>
          </a:xfrm>
          <a:prstGeom prst="rect">
            <a:avLst/>
          </a:prstGeom>
        </p:spPr>
      </p:pic>
      <p:sp>
        <p:nvSpPr>
          <p:cNvPr id="36" name="Subtítulo 2">
            <a:extLst>
              <a:ext uri="{FF2B5EF4-FFF2-40B4-BE49-F238E27FC236}">
                <a16:creationId xmlns:a16="http://schemas.microsoft.com/office/drawing/2014/main" id="{B47D9A3A-A92D-67C9-0101-08B22C837201}"/>
              </a:ext>
            </a:extLst>
          </p:cNvPr>
          <p:cNvSpPr txBox="1">
            <a:spLocks noChangeArrowheads="1"/>
          </p:cNvSpPr>
          <p:nvPr/>
        </p:nvSpPr>
        <p:spPr>
          <a:xfrm>
            <a:off x="905773" y="425876"/>
            <a:ext cx="3419990" cy="1121195"/>
          </a:xfrm>
          <a:prstGeom prst="rect">
            <a:avLst/>
          </a:prstGeom>
        </p:spPr>
        <p:txBody>
          <a:bodyPr vert="horz" lIns="91440" tIns="45720" rIns="91440" bIns="45720" rtlCol="0">
            <a:normAutofit/>
          </a:bodyPr>
          <a:lstStyle>
            <a:lvl1pPr marL="0" indent="0" algn="ctr" defTabSz="914400" rtl="0" eaLnBrk="1" latinLnBrk="0" hangingPunct="1">
              <a:lnSpc>
                <a:spcPct val="90000"/>
              </a:lnSpc>
              <a:spcBef>
                <a:spcPts val="1000"/>
              </a:spcBef>
              <a:buFont typeface="Arial" panose="020B0604020202020204" pitchFamily="34" charset="0"/>
              <a:buNone/>
              <a:defRPr sz="2400" kern="1200">
                <a:solidFill>
                  <a:schemeClr val="tx1"/>
                </a:solidFill>
                <a:latin typeface="+mn-lt"/>
                <a:ea typeface="+mn-ea"/>
                <a:cs typeface="+mn-cs"/>
              </a:defRPr>
            </a:lvl1pPr>
            <a:lvl2pPr marL="457200" indent="0" algn="ctr" defTabSz="914400" rtl="0" eaLnBrk="1" latinLnBrk="0" hangingPunct="1">
              <a:lnSpc>
                <a:spcPct val="90000"/>
              </a:lnSpc>
              <a:spcBef>
                <a:spcPts val="500"/>
              </a:spcBef>
              <a:buFont typeface="Arial" panose="020B0604020202020204" pitchFamily="34" charset="0"/>
              <a:buNone/>
              <a:defRPr sz="2000" kern="1200">
                <a:solidFill>
                  <a:schemeClr val="tx1"/>
                </a:solidFill>
                <a:latin typeface="+mn-lt"/>
                <a:ea typeface="+mn-ea"/>
                <a:cs typeface="+mn-cs"/>
              </a:defRPr>
            </a:lvl2pPr>
            <a:lvl3pPr marL="914400" indent="0" algn="ctr" defTabSz="914400" rtl="0" eaLnBrk="1" latinLnBrk="0" hangingPunct="1">
              <a:lnSpc>
                <a:spcPct val="90000"/>
              </a:lnSpc>
              <a:spcBef>
                <a:spcPts val="500"/>
              </a:spcBef>
              <a:buFont typeface="Arial" panose="020B0604020202020204" pitchFamily="34" charset="0"/>
              <a:buNone/>
              <a:defRPr sz="1800" kern="1200">
                <a:solidFill>
                  <a:schemeClr val="tx1"/>
                </a:solidFill>
                <a:latin typeface="+mn-lt"/>
                <a:ea typeface="+mn-ea"/>
                <a:cs typeface="+mn-cs"/>
              </a:defRPr>
            </a:lvl3pPr>
            <a:lvl4pPr marL="13716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4pPr>
            <a:lvl5pPr marL="18288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5pPr>
            <a:lvl6pPr marL="22860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6pPr>
            <a:lvl7pPr marL="27432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7pPr>
            <a:lvl8pPr marL="32004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8pPr>
            <a:lvl9pPr marL="36576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9pPr>
          </a:lstStyle>
          <a:p>
            <a:pPr algn="l">
              <a:lnSpc>
                <a:spcPct val="100000"/>
              </a:lnSpc>
              <a:spcBef>
                <a:spcPts val="0"/>
              </a:spcBef>
            </a:pPr>
            <a:r>
              <a:rPr lang="es-MX" altLang="es-CL" b="1" dirty="0">
                <a:solidFill>
                  <a:srgbClr val="221E7C"/>
                </a:solidFill>
              </a:rPr>
              <a:t>Fortalecimiento</a:t>
            </a:r>
            <a:r>
              <a:rPr lang="es-MX" altLang="es-CL" dirty="0">
                <a:solidFill>
                  <a:srgbClr val="221E7C"/>
                </a:solidFill>
              </a:rPr>
              <a:t> Seguimiento y operación</a:t>
            </a:r>
            <a:endParaRPr lang="es-CL" altLang="es-CL" dirty="0">
              <a:solidFill>
                <a:srgbClr val="221E7C"/>
              </a:solidFill>
            </a:endParaRPr>
          </a:p>
        </p:txBody>
      </p:sp>
      <p:cxnSp>
        <p:nvCxnSpPr>
          <p:cNvPr id="40" name="Conector recto 39">
            <a:extLst>
              <a:ext uri="{FF2B5EF4-FFF2-40B4-BE49-F238E27FC236}">
                <a16:creationId xmlns:a16="http://schemas.microsoft.com/office/drawing/2014/main" id="{5F4154DE-467C-7258-68C8-ADFFA5B8F1DF}"/>
              </a:ext>
            </a:extLst>
          </p:cNvPr>
          <p:cNvCxnSpPr>
            <a:cxnSpLocks/>
          </p:cNvCxnSpPr>
          <p:nvPr/>
        </p:nvCxnSpPr>
        <p:spPr>
          <a:xfrm>
            <a:off x="864389" y="1353230"/>
            <a:ext cx="3277454" cy="0"/>
          </a:xfrm>
          <a:prstGeom prst="line">
            <a:avLst/>
          </a:prstGeom>
          <a:ln w="31750">
            <a:solidFill>
              <a:srgbClr val="221E7C"/>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105474507"/>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Imagen 3" descr="Forma, Círculo&#10;&#10;Descripción generada automáticamente">
            <a:extLst>
              <a:ext uri="{FF2B5EF4-FFF2-40B4-BE49-F238E27FC236}">
                <a16:creationId xmlns:a16="http://schemas.microsoft.com/office/drawing/2014/main" id="{F1556452-BB23-E2AC-268C-70BA24FA869A}"/>
              </a:ext>
            </a:extLst>
          </p:cNvPr>
          <p:cNvPicPr>
            <a:picLocks/>
          </p:cNvPicPr>
          <p:nvPr/>
        </p:nvPicPr>
        <p:blipFill rotWithShape="1">
          <a:blip r:embed="rId3"/>
          <a:srcRect l="20727" t="13484" r="22214" b="9053"/>
          <a:stretch/>
        </p:blipFill>
        <p:spPr>
          <a:xfrm>
            <a:off x="656060" y="2005547"/>
            <a:ext cx="2235967" cy="2263586"/>
          </a:xfrm>
          <a:prstGeom prst="rect">
            <a:avLst/>
          </a:prstGeom>
        </p:spPr>
      </p:pic>
      <p:sp>
        <p:nvSpPr>
          <p:cNvPr id="28" name="CuadroTexto 27">
            <a:extLst>
              <a:ext uri="{FF2B5EF4-FFF2-40B4-BE49-F238E27FC236}">
                <a16:creationId xmlns:a16="http://schemas.microsoft.com/office/drawing/2014/main" id="{E628866B-DB6A-64EB-91E4-A4ECF4B85227}"/>
              </a:ext>
            </a:extLst>
          </p:cNvPr>
          <p:cNvSpPr txBox="1"/>
          <p:nvPr/>
        </p:nvSpPr>
        <p:spPr>
          <a:xfrm>
            <a:off x="4051956" y="607678"/>
            <a:ext cx="7619257" cy="5469190"/>
          </a:xfrm>
          <a:prstGeom prst="rect">
            <a:avLst/>
          </a:prstGeom>
          <a:noFill/>
        </p:spPr>
        <p:txBody>
          <a:bodyPr wrap="square">
            <a:spAutoFit/>
          </a:bodyPr>
          <a:lstStyle/>
          <a:p>
            <a:pPr marL="342900" lvl="0" indent="-342900" algn="just">
              <a:lnSpc>
                <a:spcPct val="105000"/>
              </a:lnSpc>
              <a:spcAft>
                <a:spcPts val="800"/>
              </a:spcAft>
              <a:buFont typeface="Arial" panose="020B0604020202020204" pitchFamily="34" charset="0"/>
              <a:buChar char="•"/>
              <a:tabLst>
                <a:tab pos="457200" algn="l"/>
              </a:tabLst>
            </a:pPr>
            <a:r>
              <a:rPr lang="es-ES" dirty="0">
                <a:solidFill>
                  <a:srgbClr val="474444"/>
                </a:solidFill>
                <a:latin typeface="Calibri" panose="020F0502020204030204"/>
              </a:rPr>
              <a:t>Seis nuevas variedades de uva de mesa y frambuesa, las cuales se suman a las nueve variedades obtenidas anteriormente. </a:t>
            </a:r>
          </a:p>
          <a:p>
            <a:pPr marL="342900" lvl="0" indent="-342900" algn="just">
              <a:lnSpc>
                <a:spcPct val="105000"/>
              </a:lnSpc>
              <a:spcAft>
                <a:spcPts val="800"/>
              </a:spcAft>
              <a:buFont typeface="Arial" panose="020B0604020202020204" pitchFamily="34" charset="0"/>
              <a:buChar char="•"/>
              <a:tabLst>
                <a:tab pos="457200" algn="l"/>
              </a:tabLst>
            </a:pPr>
            <a:r>
              <a:rPr lang="es-ES" dirty="0">
                <a:solidFill>
                  <a:srgbClr val="474444"/>
                </a:solidFill>
                <a:latin typeface="Calibri" panose="020F0502020204030204"/>
              </a:rPr>
              <a:t>Variedades con registro en varios países por ejemplo </a:t>
            </a:r>
            <a:r>
              <a:rPr lang="es-CL" dirty="0">
                <a:solidFill>
                  <a:srgbClr val="474444"/>
                </a:solidFill>
                <a:latin typeface="Calibri" panose="020F0502020204030204"/>
              </a:rPr>
              <a:t>USA, España, Francia, Sudáfrica, Egipto, etc.</a:t>
            </a:r>
          </a:p>
          <a:p>
            <a:pPr marL="342900" indent="-342900" algn="just">
              <a:lnSpc>
                <a:spcPct val="105000"/>
              </a:lnSpc>
              <a:spcAft>
                <a:spcPts val="800"/>
              </a:spcAft>
              <a:buFont typeface="Arial" panose="020B0604020202020204" pitchFamily="34" charset="0"/>
              <a:buChar char="•"/>
              <a:tabLst>
                <a:tab pos="457200" algn="l"/>
              </a:tabLst>
            </a:pPr>
            <a:r>
              <a:rPr lang="es-CL" dirty="0">
                <a:solidFill>
                  <a:srgbClr val="474444"/>
                </a:solidFill>
                <a:latin typeface="Calibri" panose="020F0502020204030204"/>
              </a:rPr>
              <a:t>Desarrollos de paquetes tecnológicos para adaptación de kiwis, cítricos, paltos, arándanos.</a:t>
            </a:r>
          </a:p>
          <a:p>
            <a:pPr marL="285750" indent="-285750" algn="just">
              <a:buFont typeface="Arial" panose="020B0604020202020204" pitchFamily="34" charset="0"/>
              <a:buChar char="•"/>
            </a:pPr>
            <a:r>
              <a:rPr lang="es-CL" dirty="0" err="1">
                <a:solidFill>
                  <a:srgbClr val="474444"/>
                </a:solidFill>
                <a:latin typeface="Calibri" panose="020F0502020204030204"/>
              </a:rPr>
              <a:t>Geomatika</a:t>
            </a:r>
            <a:r>
              <a:rPr lang="es-CL" dirty="0">
                <a:solidFill>
                  <a:srgbClr val="474444"/>
                </a:solidFill>
                <a:latin typeface="Calibri" panose="020F0502020204030204"/>
              </a:rPr>
              <a:t>", plataforma </a:t>
            </a:r>
            <a:r>
              <a:rPr lang="es-CL" dirty="0" err="1">
                <a:solidFill>
                  <a:srgbClr val="474444"/>
                </a:solidFill>
                <a:latin typeface="Calibri" panose="020F0502020204030204"/>
              </a:rPr>
              <a:t>georeferenciada</a:t>
            </a:r>
            <a:r>
              <a:rPr lang="es-CL" dirty="0">
                <a:solidFill>
                  <a:srgbClr val="474444"/>
                </a:solidFill>
                <a:latin typeface="Calibri" panose="020F0502020204030204"/>
              </a:rPr>
              <a:t> en varias capas agroclimáticas (FDF).</a:t>
            </a:r>
          </a:p>
          <a:p>
            <a:pPr marL="285750" indent="-285750" algn="just">
              <a:buFont typeface="Arial" panose="020B0604020202020204" pitchFamily="34" charset="0"/>
              <a:buChar char="•"/>
            </a:pPr>
            <a:endParaRPr lang="es-CL" dirty="0">
              <a:solidFill>
                <a:srgbClr val="474444"/>
              </a:solidFill>
              <a:latin typeface="Calibri" panose="020F0502020204030204"/>
            </a:endParaRPr>
          </a:p>
          <a:p>
            <a:pPr marL="285750" indent="-285750" algn="just">
              <a:buFont typeface="Arial" panose="020B0604020202020204" pitchFamily="34" charset="0"/>
              <a:buChar char="•"/>
            </a:pPr>
            <a:r>
              <a:rPr lang="es-CL" dirty="0">
                <a:solidFill>
                  <a:srgbClr val="474444"/>
                </a:solidFill>
                <a:latin typeface="Calibri" panose="020F0502020204030204"/>
              </a:rPr>
              <a:t>Avellano europeo - Material introducido, nuevo material genético Protocolo nutricional para el uso racional de nutrientes (U Chile)</a:t>
            </a:r>
          </a:p>
          <a:p>
            <a:pPr marL="285750" indent="-285750" algn="just">
              <a:buFont typeface="Arial" panose="020B0604020202020204" pitchFamily="34" charset="0"/>
              <a:buChar char="•"/>
            </a:pPr>
            <a:endParaRPr lang="es-CL" dirty="0">
              <a:solidFill>
                <a:srgbClr val="474444"/>
              </a:solidFill>
              <a:latin typeface="Calibri" panose="020F0502020204030204"/>
            </a:endParaRPr>
          </a:p>
          <a:p>
            <a:pPr marL="285750" indent="-285750" algn="just">
              <a:buFont typeface="Arial" panose="020B0604020202020204" pitchFamily="34" charset="0"/>
              <a:buChar char="•"/>
            </a:pPr>
            <a:r>
              <a:rPr lang="es-CL" dirty="0">
                <a:solidFill>
                  <a:srgbClr val="474444"/>
                </a:solidFill>
                <a:latin typeface="Calibri" panose="020F0502020204030204"/>
              </a:rPr>
              <a:t> </a:t>
            </a:r>
            <a:r>
              <a:rPr lang="es-MX" dirty="0">
                <a:solidFill>
                  <a:srgbClr val="474444"/>
                </a:solidFill>
                <a:latin typeface="Calibri" panose="020F0502020204030204"/>
              </a:rPr>
              <a:t>Nuevos patrones, </a:t>
            </a:r>
            <a:r>
              <a:rPr lang="es-CL" dirty="0">
                <a:solidFill>
                  <a:srgbClr val="474444"/>
                </a:solidFill>
                <a:latin typeface="Calibri" panose="020F0502020204030204"/>
              </a:rPr>
              <a:t>Modelo productivo y aspectos sanitarios tanto en nogales como cerezos.</a:t>
            </a:r>
          </a:p>
          <a:p>
            <a:pPr marL="285750" indent="-285750" algn="just">
              <a:buFont typeface="Arial" panose="020B0604020202020204" pitchFamily="34" charset="0"/>
              <a:buChar char="•"/>
            </a:pPr>
            <a:endParaRPr lang="es-CL" dirty="0">
              <a:solidFill>
                <a:srgbClr val="474444"/>
              </a:solidFill>
              <a:latin typeface="Calibri" panose="020F0502020204030204"/>
            </a:endParaRPr>
          </a:p>
          <a:p>
            <a:pPr marL="285750" indent="-285750" algn="just">
              <a:buFont typeface="Arial" panose="020B0604020202020204" pitchFamily="34" charset="0"/>
              <a:buChar char="•"/>
            </a:pPr>
            <a:r>
              <a:rPr lang="es-ES" dirty="0">
                <a:solidFill>
                  <a:srgbClr val="474444"/>
                </a:solidFill>
                <a:latin typeface="Calibri" panose="020F0502020204030204"/>
              </a:rPr>
              <a:t>Plataformas de mejoramiento genético frutícola en Chile y para el mundo, con el consiguiente desarrollo de capacidades.</a:t>
            </a:r>
          </a:p>
          <a:p>
            <a:pPr marL="285750" indent="-285750" algn="just">
              <a:buFont typeface="Arial" panose="020B0604020202020204" pitchFamily="34" charset="0"/>
              <a:buChar char="•"/>
            </a:pPr>
            <a:endParaRPr lang="es-ES" dirty="0">
              <a:solidFill>
                <a:srgbClr val="474444"/>
              </a:solidFill>
              <a:latin typeface="Calibri" panose="020F0502020204030204"/>
            </a:endParaRPr>
          </a:p>
        </p:txBody>
      </p:sp>
      <p:pic>
        <p:nvPicPr>
          <p:cNvPr id="6" name="Imagen 5" descr="Una bola blanca en fondo negro&#10;&#10;Descripción generada automáticamente con confianza media">
            <a:extLst>
              <a:ext uri="{FF2B5EF4-FFF2-40B4-BE49-F238E27FC236}">
                <a16:creationId xmlns:a16="http://schemas.microsoft.com/office/drawing/2014/main" id="{5FF947C1-433A-B303-BD48-3F979E820680}"/>
              </a:ext>
            </a:extLst>
          </p:cNvPr>
          <p:cNvPicPr>
            <a:picLocks noChangeAspect="1"/>
          </p:cNvPicPr>
          <p:nvPr/>
        </p:nvPicPr>
        <p:blipFill rotWithShape="1">
          <a:blip r:embed="rId4"/>
          <a:srcRect l="20570" t="17488" r="23718" b="26326"/>
          <a:stretch/>
        </p:blipFill>
        <p:spPr>
          <a:xfrm>
            <a:off x="2667068" y="5175844"/>
            <a:ext cx="891720" cy="899306"/>
          </a:xfrm>
          <a:prstGeom prst="rect">
            <a:avLst/>
          </a:prstGeom>
        </p:spPr>
      </p:pic>
      <p:pic>
        <p:nvPicPr>
          <p:cNvPr id="13" name="Imagen 12" descr="Imagen que contiene manzana, oscuro, luz, tabla&#10;&#10;Descripción generada automáticamente">
            <a:extLst>
              <a:ext uri="{FF2B5EF4-FFF2-40B4-BE49-F238E27FC236}">
                <a16:creationId xmlns:a16="http://schemas.microsoft.com/office/drawing/2014/main" id="{206DAB60-80D7-0A68-F9C5-D6BD2D7E259C}"/>
              </a:ext>
            </a:extLst>
          </p:cNvPr>
          <p:cNvPicPr>
            <a:picLocks noChangeAspect="1"/>
          </p:cNvPicPr>
          <p:nvPr/>
        </p:nvPicPr>
        <p:blipFill rotWithShape="1">
          <a:blip r:embed="rId5"/>
          <a:srcRect l="18556" t="17628" r="23998" b="26718"/>
          <a:stretch/>
        </p:blipFill>
        <p:spPr>
          <a:xfrm>
            <a:off x="2508555" y="4006394"/>
            <a:ext cx="863104" cy="836170"/>
          </a:xfrm>
          <a:prstGeom prst="rect">
            <a:avLst/>
          </a:prstGeom>
        </p:spPr>
      </p:pic>
      <p:sp>
        <p:nvSpPr>
          <p:cNvPr id="14" name="CuadroTexto 13">
            <a:extLst>
              <a:ext uri="{FF2B5EF4-FFF2-40B4-BE49-F238E27FC236}">
                <a16:creationId xmlns:a16="http://schemas.microsoft.com/office/drawing/2014/main" id="{C817A661-D6BE-ECDB-932F-242BE858BE60}"/>
              </a:ext>
            </a:extLst>
          </p:cNvPr>
          <p:cNvSpPr txBox="1"/>
          <p:nvPr/>
        </p:nvSpPr>
        <p:spPr>
          <a:xfrm>
            <a:off x="2667068" y="6075150"/>
            <a:ext cx="1058177" cy="369332"/>
          </a:xfrm>
          <a:prstGeom prst="rect">
            <a:avLst/>
          </a:prstGeom>
          <a:noFill/>
        </p:spPr>
        <p:txBody>
          <a:bodyPr wrap="square">
            <a:spAutoFit/>
          </a:bodyPr>
          <a:lstStyle/>
          <a:p>
            <a:r>
              <a:rPr lang="es-CL" dirty="0">
                <a:solidFill>
                  <a:srgbClr val="000091"/>
                </a:solidFill>
                <a:latin typeface="Dreaming Outloud Pro" panose="03050502040302030504" pitchFamily="66" charset="0"/>
                <a:cs typeface="Dreaming Outloud Pro" panose="03050502040302030504" pitchFamily="66" charset="0"/>
              </a:rPr>
              <a:t>INIA G-4 </a:t>
            </a:r>
          </a:p>
        </p:txBody>
      </p:sp>
      <p:sp>
        <p:nvSpPr>
          <p:cNvPr id="19" name="CuadroTexto 18">
            <a:extLst>
              <a:ext uri="{FF2B5EF4-FFF2-40B4-BE49-F238E27FC236}">
                <a16:creationId xmlns:a16="http://schemas.microsoft.com/office/drawing/2014/main" id="{F0D9D0DA-BD97-9CD0-B4EE-0B2ADA12B7B7}"/>
              </a:ext>
            </a:extLst>
          </p:cNvPr>
          <p:cNvSpPr txBox="1"/>
          <p:nvPr/>
        </p:nvSpPr>
        <p:spPr>
          <a:xfrm>
            <a:off x="2225054" y="4879963"/>
            <a:ext cx="1931831" cy="338554"/>
          </a:xfrm>
          <a:prstGeom prst="rect">
            <a:avLst/>
          </a:prstGeom>
          <a:noFill/>
        </p:spPr>
        <p:txBody>
          <a:bodyPr wrap="square">
            <a:spAutoFit/>
          </a:bodyPr>
          <a:lstStyle/>
          <a:p>
            <a:r>
              <a:rPr lang="es-CL" sz="1600" dirty="0" err="1">
                <a:solidFill>
                  <a:srgbClr val="000091"/>
                </a:solidFill>
                <a:latin typeface="Dreaming Outloud Pro" panose="03050502040302030504" pitchFamily="66" charset="0"/>
                <a:cs typeface="Dreaming Outloud Pro" panose="03050502040302030504" pitchFamily="66" charset="0"/>
              </a:rPr>
              <a:t>Southern</a:t>
            </a:r>
            <a:r>
              <a:rPr lang="es-CL" sz="1600" dirty="0">
                <a:solidFill>
                  <a:srgbClr val="000091"/>
                </a:solidFill>
                <a:latin typeface="Dreaming Outloud Pro" panose="03050502040302030504" pitchFamily="66" charset="0"/>
                <a:cs typeface="Dreaming Outloud Pro" panose="03050502040302030504" pitchFamily="66" charset="0"/>
              </a:rPr>
              <a:t> </a:t>
            </a:r>
            <a:r>
              <a:rPr lang="es-CL" sz="1600" dirty="0" err="1">
                <a:solidFill>
                  <a:srgbClr val="000091"/>
                </a:solidFill>
                <a:latin typeface="Dreaming Outloud Pro" panose="03050502040302030504" pitchFamily="66" charset="0"/>
                <a:cs typeface="Dreaming Outloud Pro" panose="03050502040302030504" pitchFamily="66" charset="0"/>
              </a:rPr>
              <a:t>D´Light</a:t>
            </a:r>
            <a:endParaRPr lang="es-CL" sz="1600" dirty="0">
              <a:solidFill>
                <a:srgbClr val="000091"/>
              </a:solidFill>
              <a:latin typeface="Dreaming Outloud Pro" panose="03050502040302030504" pitchFamily="66" charset="0"/>
              <a:cs typeface="Dreaming Outloud Pro" panose="03050502040302030504" pitchFamily="66" charset="0"/>
            </a:endParaRPr>
          </a:p>
        </p:txBody>
      </p:sp>
      <p:sp>
        <p:nvSpPr>
          <p:cNvPr id="9" name="CuadroTexto 8">
            <a:extLst>
              <a:ext uri="{FF2B5EF4-FFF2-40B4-BE49-F238E27FC236}">
                <a16:creationId xmlns:a16="http://schemas.microsoft.com/office/drawing/2014/main" id="{EF7DBCB1-D154-C80F-5B39-62D5CB138335}"/>
              </a:ext>
            </a:extLst>
          </p:cNvPr>
          <p:cNvSpPr txBox="1"/>
          <p:nvPr/>
        </p:nvSpPr>
        <p:spPr>
          <a:xfrm>
            <a:off x="17913" y="5030170"/>
            <a:ext cx="1789570" cy="369332"/>
          </a:xfrm>
          <a:prstGeom prst="rect">
            <a:avLst/>
          </a:prstGeom>
          <a:noFill/>
        </p:spPr>
        <p:txBody>
          <a:bodyPr wrap="square">
            <a:spAutoFit/>
          </a:bodyPr>
          <a:lstStyle/>
          <a:p>
            <a:r>
              <a:rPr lang="es-CL" dirty="0">
                <a:solidFill>
                  <a:srgbClr val="000091"/>
                </a:solidFill>
                <a:latin typeface="Dreaming Outloud Pro" panose="03050502040302030504" pitchFamily="66" charset="0"/>
                <a:cs typeface="Dreaming Outloud Pro" panose="03050502040302030504" pitchFamily="66" charset="0"/>
              </a:rPr>
              <a:t>Santa Isabel</a:t>
            </a:r>
          </a:p>
        </p:txBody>
      </p:sp>
      <p:pic>
        <p:nvPicPr>
          <p:cNvPr id="1026" name="Picture 2" descr="Santas&quot; son las cuatro nuevas variedades de frambuesas 100 ...">
            <a:extLst>
              <a:ext uri="{FF2B5EF4-FFF2-40B4-BE49-F238E27FC236}">
                <a16:creationId xmlns:a16="http://schemas.microsoft.com/office/drawing/2014/main" id="{859ABFC2-01A9-E559-3E5D-C5A5DC189900}"/>
              </a:ext>
            </a:extLst>
          </p:cNvPr>
          <p:cNvPicPr>
            <a:picLocks noChangeAspect="1" noChangeArrowheads="1"/>
          </p:cNvPicPr>
          <p:nvPr/>
        </p:nvPicPr>
        <p:blipFill rotWithShape="1">
          <a:blip r:embed="rId6">
            <a:extLst>
              <a:ext uri="{28A0092B-C50C-407E-A947-70E740481C1C}">
                <a14:useLocalDpi xmlns:a14="http://schemas.microsoft.com/office/drawing/2010/main" val="0"/>
              </a:ext>
            </a:extLst>
          </a:blip>
          <a:srcRect r="26679"/>
          <a:stretch/>
        </p:blipFill>
        <p:spPr bwMode="auto">
          <a:xfrm>
            <a:off x="279558" y="4397459"/>
            <a:ext cx="783602" cy="672198"/>
          </a:xfrm>
          <a:prstGeom prst="ellipse">
            <a:avLst/>
          </a:prstGeom>
          <a:noFill/>
          <a:extLst>
            <a:ext uri="{909E8E84-426E-40DD-AFC4-6F175D3DCCD1}">
              <a14:hiddenFill xmlns:a14="http://schemas.microsoft.com/office/drawing/2010/main">
                <a:solidFill>
                  <a:srgbClr val="FFFFFF"/>
                </a:solidFill>
              </a14:hiddenFill>
            </a:ext>
          </a:extLst>
        </p:spPr>
      </p:pic>
      <p:sp>
        <p:nvSpPr>
          <p:cNvPr id="11" name="CuadroTexto 10">
            <a:extLst>
              <a:ext uri="{FF2B5EF4-FFF2-40B4-BE49-F238E27FC236}">
                <a16:creationId xmlns:a16="http://schemas.microsoft.com/office/drawing/2014/main" id="{DFA1C8F7-0A8F-2328-3D7B-DFC877FAE383}"/>
              </a:ext>
            </a:extLst>
          </p:cNvPr>
          <p:cNvSpPr txBox="1"/>
          <p:nvPr/>
        </p:nvSpPr>
        <p:spPr>
          <a:xfrm>
            <a:off x="15362" y="6351676"/>
            <a:ext cx="1789570" cy="369332"/>
          </a:xfrm>
          <a:prstGeom prst="rect">
            <a:avLst/>
          </a:prstGeom>
          <a:noFill/>
        </p:spPr>
        <p:txBody>
          <a:bodyPr wrap="square">
            <a:spAutoFit/>
          </a:bodyPr>
          <a:lstStyle/>
          <a:p>
            <a:r>
              <a:rPr lang="es-CL" dirty="0">
                <a:solidFill>
                  <a:srgbClr val="000091"/>
                </a:solidFill>
                <a:latin typeface="Dreaming Outloud Pro" panose="03050502040302030504" pitchFamily="66" charset="0"/>
                <a:cs typeface="Dreaming Outloud Pro" panose="03050502040302030504" pitchFamily="66" charset="0"/>
              </a:rPr>
              <a:t>Santa Rosa</a:t>
            </a:r>
          </a:p>
        </p:txBody>
      </p:sp>
      <p:sp>
        <p:nvSpPr>
          <p:cNvPr id="12" name="CuadroTexto 11">
            <a:extLst>
              <a:ext uri="{FF2B5EF4-FFF2-40B4-BE49-F238E27FC236}">
                <a16:creationId xmlns:a16="http://schemas.microsoft.com/office/drawing/2014/main" id="{E4BC460D-0964-F757-7FCC-30F1C43C2FBF}"/>
              </a:ext>
            </a:extLst>
          </p:cNvPr>
          <p:cNvSpPr txBox="1"/>
          <p:nvPr/>
        </p:nvSpPr>
        <p:spPr>
          <a:xfrm>
            <a:off x="1278700" y="6362870"/>
            <a:ext cx="1996363" cy="369332"/>
          </a:xfrm>
          <a:prstGeom prst="rect">
            <a:avLst/>
          </a:prstGeom>
          <a:noFill/>
        </p:spPr>
        <p:txBody>
          <a:bodyPr wrap="square">
            <a:spAutoFit/>
          </a:bodyPr>
          <a:lstStyle/>
          <a:p>
            <a:r>
              <a:rPr lang="es-CL" dirty="0">
                <a:solidFill>
                  <a:srgbClr val="000091"/>
                </a:solidFill>
                <a:latin typeface="Dreaming Outloud Pro" panose="03050502040302030504" pitchFamily="66" charset="0"/>
                <a:cs typeface="Dreaming Outloud Pro" panose="03050502040302030504" pitchFamily="66" charset="0"/>
              </a:rPr>
              <a:t>Santa Guillermina</a:t>
            </a:r>
          </a:p>
        </p:txBody>
      </p:sp>
      <p:sp>
        <p:nvSpPr>
          <p:cNvPr id="16" name="CuadroTexto 15">
            <a:extLst>
              <a:ext uri="{FF2B5EF4-FFF2-40B4-BE49-F238E27FC236}">
                <a16:creationId xmlns:a16="http://schemas.microsoft.com/office/drawing/2014/main" id="{87EDEAEC-A380-FCF0-419B-D93D1F91B9E1}"/>
              </a:ext>
            </a:extLst>
          </p:cNvPr>
          <p:cNvSpPr txBox="1"/>
          <p:nvPr/>
        </p:nvSpPr>
        <p:spPr>
          <a:xfrm>
            <a:off x="1080986" y="5275215"/>
            <a:ext cx="1789570" cy="369332"/>
          </a:xfrm>
          <a:prstGeom prst="rect">
            <a:avLst/>
          </a:prstGeom>
          <a:noFill/>
        </p:spPr>
        <p:txBody>
          <a:bodyPr wrap="square">
            <a:spAutoFit/>
          </a:bodyPr>
          <a:lstStyle/>
          <a:p>
            <a:r>
              <a:rPr lang="es-CL" dirty="0">
                <a:solidFill>
                  <a:srgbClr val="000091"/>
                </a:solidFill>
                <a:latin typeface="Dreaming Outloud Pro" panose="03050502040302030504" pitchFamily="66" charset="0"/>
                <a:cs typeface="Dreaming Outloud Pro" panose="03050502040302030504" pitchFamily="66" charset="0"/>
              </a:rPr>
              <a:t>Santa Eduvina</a:t>
            </a:r>
          </a:p>
        </p:txBody>
      </p:sp>
      <p:pic>
        <p:nvPicPr>
          <p:cNvPr id="1028" name="Picture 4" descr="Santa Teresa, Santa Clara y Santa Catalina se llaman las nuevas frambuesas  desarrolladas por la UC">
            <a:extLst>
              <a:ext uri="{FF2B5EF4-FFF2-40B4-BE49-F238E27FC236}">
                <a16:creationId xmlns:a16="http://schemas.microsoft.com/office/drawing/2014/main" id="{A209274A-669B-EE55-F6CC-28851F710583}"/>
              </a:ext>
            </a:extLst>
          </p:cNvPr>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110612" y="5499811"/>
            <a:ext cx="1092006" cy="829586"/>
          </a:xfrm>
          <a:prstGeom prst="ellipse">
            <a:avLst/>
          </a:prstGeom>
          <a:noFill/>
          <a:extLst>
            <a:ext uri="{909E8E84-426E-40DD-AFC4-6F175D3DCCD1}">
              <a14:hiddenFill xmlns:a14="http://schemas.microsoft.com/office/drawing/2010/main">
                <a:solidFill>
                  <a:srgbClr val="FFFFFF"/>
                </a:solidFill>
              </a14:hiddenFill>
            </a:ext>
          </a:extLst>
        </p:spPr>
      </p:pic>
      <p:pic>
        <p:nvPicPr>
          <p:cNvPr id="1030" name="Picture 6" descr="Frambuesas | Viveros Sunnyridge Chile">
            <a:extLst>
              <a:ext uri="{FF2B5EF4-FFF2-40B4-BE49-F238E27FC236}">
                <a16:creationId xmlns:a16="http://schemas.microsoft.com/office/drawing/2014/main" id="{4FC459AF-E227-E714-2DD3-33B5C58FE9E9}"/>
              </a:ext>
            </a:extLst>
          </p:cNvPr>
          <p:cNvPicPr>
            <a:picLocks noChangeAspect="1" noChangeArrowheads="1"/>
          </p:cNvPicPr>
          <p:nvPr/>
        </p:nvPicPr>
        <p:blipFill rotWithShape="1">
          <a:blip r:embed="rId8">
            <a:extLst>
              <a:ext uri="{28A0092B-C50C-407E-A947-70E740481C1C}">
                <a14:useLocalDpi xmlns:a14="http://schemas.microsoft.com/office/drawing/2010/main" val="0"/>
              </a:ext>
            </a:extLst>
          </a:blip>
          <a:srcRect r="23567"/>
          <a:stretch/>
        </p:blipFill>
        <p:spPr bwMode="auto">
          <a:xfrm>
            <a:off x="1347486" y="4685179"/>
            <a:ext cx="818130" cy="607038"/>
          </a:xfrm>
          <a:prstGeom prst="ellipse">
            <a:avLst/>
          </a:prstGeom>
          <a:noFill/>
          <a:extLst>
            <a:ext uri="{909E8E84-426E-40DD-AFC4-6F175D3DCCD1}">
              <a14:hiddenFill xmlns:a14="http://schemas.microsoft.com/office/drawing/2010/main">
                <a:solidFill>
                  <a:srgbClr val="FFFFFF"/>
                </a:solidFill>
              </a14:hiddenFill>
            </a:ext>
          </a:extLst>
        </p:spPr>
      </p:pic>
      <p:pic>
        <p:nvPicPr>
          <p:cNvPr id="1032" name="Picture 8" descr="Nuevas variedades de frambuesas chilenas despiertan gran interés - Mundoagro">
            <a:extLst>
              <a:ext uri="{FF2B5EF4-FFF2-40B4-BE49-F238E27FC236}">
                <a16:creationId xmlns:a16="http://schemas.microsoft.com/office/drawing/2014/main" id="{ED961B61-273C-43AD-9AF3-E22002EDAC81}"/>
              </a:ext>
            </a:extLst>
          </p:cNvPr>
          <p:cNvPicPr>
            <a:picLocks noChangeAspect="1" noChangeArrowheads="1"/>
          </p:cNvPicPr>
          <p:nvPr/>
        </p:nvPicPr>
        <p:blipFill rotWithShape="1">
          <a:blip r:embed="rId9">
            <a:extLst>
              <a:ext uri="{28A0092B-C50C-407E-A947-70E740481C1C}">
                <a14:useLocalDpi xmlns:a14="http://schemas.microsoft.com/office/drawing/2010/main" val="0"/>
              </a:ext>
            </a:extLst>
          </a:blip>
          <a:srcRect l="10811" r="11204"/>
          <a:stretch/>
        </p:blipFill>
        <p:spPr bwMode="auto">
          <a:xfrm>
            <a:off x="1512649" y="5627322"/>
            <a:ext cx="1058177" cy="762413"/>
          </a:xfrm>
          <a:prstGeom prst="ellipse">
            <a:avLst/>
          </a:prstGeom>
          <a:noFill/>
          <a:extLst>
            <a:ext uri="{909E8E84-426E-40DD-AFC4-6F175D3DCCD1}">
              <a14:hiddenFill xmlns:a14="http://schemas.microsoft.com/office/drawing/2010/main">
                <a:solidFill>
                  <a:srgbClr val="FFFFFF"/>
                </a:solidFill>
              </a14:hiddenFill>
            </a:ext>
          </a:extLst>
        </p:spPr>
      </p:pic>
      <p:pic>
        <p:nvPicPr>
          <p:cNvPr id="5" name="Imagen 4" descr="Imagen que contiene tabla, plato, taza, pequeño&#10;&#10;Descripción generada automáticamente">
            <a:extLst>
              <a:ext uri="{FF2B5EF4-FFF2-40B4-BE49-F238E27FC236}">
                <a16:creationId xmlns:a16="http://schemas.microsoft.com/office/drawing/2014/main" id="{81AD2412-2524-9E3C-FBF3-FFD04B916D45}"/>
              </a:ext>
            </a:extLst>
          </p:cNvPr>
          <p:cNvPicPr>
            <a:picLocks noChangeAspect="1"/>
          </p:cNvPicPr>
          <p:nvPr/>
        </p:nvPicPr>
        <p:blipFill>
          <a:blip r:embed="rId10">
            <a:extLst>
              <a:ext uri="{28A0092B-C50C-407E-A947-70E740481C1C}">
                <a14:useLocalDpi xmlns:a14="http://schemas.microsoft.com/office/drawing/2010/main" val="0"/>
              </a:ext>
            </a:extLst>
          </a:blip>
          <a:stretch>
            <a:fillRect/>
          </a:stretch>
        </p:blipFill>
        <p:spPr>
          <a:xfrm>
            <a:off x="230981" y="535111"/>
            <a:ext cx="560598" cy="1121195"/>
          </a:xfrm>
          <a:prstGeom prst="rect">
            <a:avLst/>
          </a:prstGeom>
        </p:spPr>
      </p:pic>
      <p:sp>
        <p:nvSpPr>
          <p:cNvPr id="7" name="Subtítulo 2">
            <a:extLst>
              <a:ext uri="{FF2B5EF4-FFF2-40B4-BE49-F238E27FC236}">
                <a16:creationId xmlns:a16="http://schemas.microsoft.com/office/drawing/2014/main" id="{66B6C86A-E36E-280C-713D-D60318833C26}"/>
              </a:ext>
            </a:extLst>
          </p:cNvPr>
          <p:cNvSpPr txBox="1">
            <a:spLocks noChangeArrowheads="1"/>
          </p:cNvSpPr>
          <p:nvPr/>
        </p:nvSpPr>
        <p:spPr>
          <a:xfrm>
            <a:off x="882798" y="607678"/>
            <a:ext cx="3109720" cy="1448044"/>
          </a:xfrm>
          <a:prstGeom prst="rect">
            <a:avLst/>
          </a:prstGeom>
        </p:spPr>
        <p:txBody>
          <a:bodyPr vert="horz" lIns="91440" tIns="45720" rIns="91440" bIns="45720" rtlCol="0">
            <a:normAutofit/>
          </a:bodyPr>
          <a:lstStyle>
            <a:lvl1pPr marL="0" indent="0" algn="ctr" defTabSz="914400" rtl="0" eaLnBrk="1" latinLnBrk="0" hangingPunct="1">
              <a:lnSpc>
                <a:spcPct val="90000"/>
              </a:lnSpc>
              <a:spcBef>
                <a:spcPts val="1000"/>
              </a:spcBef>
              <a:buFont typeface="Arial" panose="020B0604020202020204" pitchFamily="34" charset="0"/>
              <a:buNone/>
              <a:defRPr sz="2400" kern="1200">
                <a:solidFill>
                  <a:schemeClr val="tx1"/>
                </a:solidFill>
                <a:latin typeface="+mn-lt"/>
                <a:ea typeface="+mn-ea"/>
                <a:cs typeface="+mn-cs"/>
              </a:defRPr>
            </a:lvl1pPr>
            <a:lvl2pPr marL="457200" indent="0" algn="ctr" defTabSz="914400" rtl="0" eaLnBrk="1" latinLnBrk="0" hangingPunct="1">
              <a:lnSpc>
                <a:spcPct val="90000"/>
              </a:lnSpc>
              <a:spcBef>
                <a:spcPts val="500"/>
              </a:spcBef>
              <a:buFont typeface="Arial" panose="020B0604020202020204" pitchFamily="34" charset="0"/>
              <a:buNone/>
              <a:defRPr sz="2000" kern="1200">
                <a:solidFill>
                  <a:schemeClr val="tx1"/>
                </a:solidFill>
                <a:latin typeface="+mn-lt"/>
                <a:ea typeface="+mn-ea"/>
                <a:cs typeface="+mn-cs"/>
              </a:defRPr>
            </a:lvl2pPr>
            <a:lvl3pPr marL="914400" indent="0" algn="ctr" defTabSz="914400" rtl="0" eaLnBrk="1" latinLnBrk="0" hangingPunct="1">
              <a:lnSpc>
                <a:spcPct val="90000"/>
              </a:lnSpc>
              <a:spcBef>
                <a:spcPts val="500"/>
              </a:spcBef>
              <a:buFont typeface="Arial" panose="020B0604020202020204" pitchFamily="34" charset="0"/>
              <a:buNone/>
              <a:defRPr sz="1800" kern="1200">
                <a:solidFill>
                  <a:schemeClr val="tx1"/>
                </a:solidFill>
                <a:latin typeface="+mn-lt"/>
                <a:ea typeface="+mn-ea"/>
                <a:cs typeface="+mn-cs"/>
              </a:defRPr>
            </a:lvl3pPr>
            <a:lvl4pPr marL="13716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4pPr>
            <a:lvl5pPr marL="18288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5pPr>
            <a:lvl6pPr marL="22860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6pPr>
            <a:lvl7pPr marL="27432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7pPr>
            <a:lvl8pPr marL="32004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8pPr>
            <a:lvl9pPr marL="36576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9pPr>
          </a:lstStyle>
          <a:p>
            <a:pPr algn="l">
              <a:lnSpc>
                <a:spcPct val="100000"/>
              </a:lnSpc>
              <a:spcBef>
                <a:spcPts val="0"/>
              </a:spcBef>
            </a:pPr>
            <a:r>
              <a:rPr lang="es-MX" altLang="es-CL" sz="2800" dirty="0">
                <a:solidFill>
                  <a:srgbClr val="221E7C"/>
                </a:solidFill>
              </a:rPr>
              <a:t>Resultados</a:t>
            </a:r>
          </a:p>
          <a:p>
            <a:pPr algn="l">
              <a:lnSpc>
                <a:spcPct val="100000"/>
              </a:lnSpc>
              <a:spcBef>
                <a:spcPts val="0"/>
              </a:spcBef>
            </a:pPr>
            <a:r>
              <a:rPr lang="es-MX" altLang="es-CL" sz="2800" dirty="0">
                <a:solidFill>
                  <a:srgbClr val="221E7C"/>
                </a:solidFill>
              </a:rPr>
              <a:t>Por sector</a:t>
            </a:r>
            <a:endParaRPr lang="es-MX" altLang="es-CL" sz="2000" dirty="0">
              <a:solidFill>
                <a:srgbClr val="221E7C"/>
              </a:solidFill>
            </a:endParaRPr>
          </a:p>
        </p:txBody>
      </p:sp>
      <p:cxnSp>
        <p:nvCxnSpPr>
          <p:cNvPr id="8" name="Conector recto 7">
            <a:extLst>
              <a:ext uri="{FF2B5EF4-FFF2-40B4-BE49-F238E27FC236}">
                <a16:creationId xmlns:a16="http://schemas.microsoft.com/office/drawing/2014/main" id="{78FEDB9B-9172-0F10-A16F-E45F06E17361}"/>
              </a:ext>
            </a:extLst>
          </p:cNvPr>
          <p:cNvCxnSpPr>
            <a:cxnSpLocks/>
          </p:cNvCxnSpPr>
          <p:nvPr/>
        </p:nvCxnSpPr>
        <p:spPr>
          <a:xfrm>
            <a:off x="845931" y="1656306"/>
            <a:ext cx="1826149" cy="0"/>
          </a:xfrm>
          <a:prstGeom prst="line">
            <a:avLst/>
          </a:prstGeom>
          <a:ln w="31750">
            <a:solidFill>
              <a:srgbClr val="221E7C"/>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0776787"/>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Imagen 4" descr="Logotipo, Icono&#10;&#10;Descripción generada automáticamente">
            <a:extLst>
              <a:ext uri="{FF2B5EF4-FFF2-40B4-BE49-F238E27FC236}">
                <a16:creationId xmlns:a16="http://schemas.microsoft.com/office/drawing/2014/main" id="{55A974E5-56B4-A6F9-872D-47634E8B5A79}"/>
              </a:ext>
            </a:extLst>
          </p:cNvPr>
          <p:cNvPicPr>
            <a:picLocks/>
          </p:cNvPicPr>
          <p:nvPr/>
        </p:nvPicPr>
        <p:blipFill rotWithShape="1">
          <a:blip r:embed="rId3"/>
          <a:srcRect l="22697" t="14200" r="22824" b="8338"/>
          <a:stretch/>
        </p:blipFill>
        <p:spPr>
          <a:xfrm>
            <a:off x="818700" y="4674419"/>
            <a:ext cx="1656406" cy="1656334"/>
          </a:xfrm>
          <a:prstGeom prst="rect">
            <a:avLst/>
          </a:prstGeom>
        </p:spPr>
      </p:pic>
      <p:pic>
        <p:nvPicPr>
          <p:cNvPr id="2" name="Imagen 1" descr="Icono&#10;&#10;Descripción generada automáticamente">
            <a:extLst>
              <a:ext uri="{FF2B5EF4-FFF2-40B4-BE49-F238E27FC236}">
                <a16:creationId xmlns:a16="http://schemas.microsoft.com/office/drawing/2014/main" id="{ABF5F1A2-032E-912E-9F98-9CF83D27CE10}"/>
              </a:ext>
            </a:extLst>
          </p:cNvPr>
          <p:cNvPicPr>
            <a:picLocks/>
          </p:cNvPicPr>
          <p:nvPr/>
        </p:nvPicPr>
        <p:blipFill rotWithShape="1">
          <a:blip r:embed="rId4"/>
          <a:srcRect l="22362" t="15625" r="23159" b="9979"/>
          <a:stretch/>
        </p:blipFill>
        <p:spPr>
          <a:xfrm>
            <a:off x="818700" y="2668490"/>
            <a:ext cx="1656406" cy="1521020"/>
          </a:xfrm>
          <a:prstGeom prst="rect">
            <a:avLst/>
          </a:prstGeom>
        </p:spPr>
      </p:pic>
      <p:sp>
        <p:nvSpPr>
          <p:cNvPr id="4" name="CuadroTexto 3">
            <a:extLst>
              <a:ext uri="{FF2B5EF4-FFF2-40B4-BE49-F238E27FC236}">
                <a16:creationId xmlns:a16="http://schemas.microsoft.com/office/drawing/2014/main" id="{746D1EA6-BBA4-8937-481B-859088B608EC}"/>
              </a:ext>
            </a:extLst>
          </p:cNvPr>
          <p:cNvSpPr txBox="1"/>
          <p:nvPr/>
        </p:nvSpPr>
        <p:spPr>
          <a:xfrm>
            <a:off x="3127581" y="554161"/>
            <a:ext cx="8567654" cy="6155531"/>
          </a:xfrm>
          <a:prstGeom prst="rect">
            <a:avLst/>
          </a:prstGeom>
          <a:noFill/>
        </p:spPr>
        <p:txBody>
          <a:bodyPr wrap="square">
            <a:spAutoFit/>
          </a:bodyPr>
          <a:lstStyle/>
          <a:p>
            <a:pPr marL="285750" indent="-285750" algn="just">
              <a:buFont typeface="Arial" panose="020B0604020202020204" pitchFamily="34" charset="0"/>
              <a:buChar char="•"/>
            </a:pPr>
            <a:r>
              <a:rPr lang="es-CL" dirty="0">
                <a:solidFill>
                  <a:srgbClr val="474444"/>
                </a:solidFill>
                <a:latin typeface="Calibri" panose="020F0502020204030204"/>
              </a:rPr>
              <a:t>Código Sustentabilidad alcanza 1er puesto mundial en un análisis comparativo realizado por la consultora internacional Intertek. </a:t>
            </a:r>
            <a:r>
              <a:rPr lang="es-MX" dirty="0">
                <a:solidFill>
                  <a:srgbClr val="474444"/>
                </a:solidFill>
                <a:latin typeface="Calibri" panose="020F0502020204030204"/>
              </a:rPr>
              <a:t>Actualmente el 80% del total de las exportaciones de vino embotellado de Chile está certificado.</a:t>
            </a:r>
            <a:endParaRPr lang="es-CL" dirty="0">
              <a:solidFill>
                <a:srgbClr val="474444"/>
              </a:solidFill>
              <a:latin typeface="Calibri" panose="020F0502020204030204"/>
            </a:endParaRPr>
          </a:p>
          <a:p>
            <a:pPr marL="285750" indent="-285750" algn="just">
              <a:buFont typeface="Arial" panose="020B0604020202020204" pitchFamily="34" charset="0"/>
              <a:buChar char="•"/>
            </a:pPr>
            <a:endParaRPr lang="es-CL" dirty="0">
              <a:solidFill>
                <a:srgbClr val="474444"/>
              </a:solidFill>
              <a:latin typeface="Calibri" panose="020F0502020204030204"/>
            </a:endParaRPr>
          </a:p>
          <a:p>
            <a:pPr marL="285750" indent="-285750" algn="just">
              <a:buFont typeface="Arial" panose="020B0604020202020204" pitchFamily="34" charset="0"/>
              <a:buChar char="•"/>
            </a:pPr>
            <a:r>
              <a:rPr lang="es-CL" dirty="0">
                <a:solidFill>
                  <a:srgbClr val="474444"/>
                </a:solidFill>
                <a:latin typeface="Calibri" panose="020F0502020204030204"/>
              </a:rPr>
              <a:t>Registro de marca “</a:t>
            </a:r>
            <a:r>
              <a:rPr lang="es-CL" dirty="0" err="1">
                <a:solidFill>
                  <a:srgbClr val="474444"/>
                </a:solidFill>
                <a:latin typeface="Calibri" panose="020F0502020204030204"/>
              </a:rPr>
              <a:t>sustainable</a:t>
            </a:r>
            <a:r>
              <a:rPr lang="es-CL" dirty="0">
                <a:solidFill>
                  <a:srgbClr val="474444"/>
                </a:solidFill>
                <a:latin typeface="Calibri" panose="020F0502020204030204"/>
              </a:rPr>
              <a:t>” tanto para Vinos como para productos sustentables de Chile</a:t>
            </a:r>
          </a:p>
          <a:p>
            <a:pPr marL="285750" indent="-285750" algn="just">
              <a:buFont typeface="Arial" panose="020B0604020202020204" pitchFamily="34" charset="0"/>
              <a:buChar char="•"/>
            </a:pPr>
            <a:endParaRPr lang="es-CL" dirty="0">
              <a:solidFill>
                <a:srgbClr val="474444"/>
              </a:solidFill>
              <a:latin typeface="Calibri" panose="020F0502020204030204"/>
            </a:endParaRPr>
          </a:p>
          <a:p>
            <a:pPr marL="285750" indent="-285750" algn="just">
              <a:buFont typeface="Arial" panose="020B0604020202020204" pitchFamily="34" charset="0"/>
              <a:buChar char="•"/>
            </a:pPr>
            <a:r>
              <a:rPr lang="es-CL" dirty="0">
                <a:solidFill>
                  <a:srgbClr val="474444"/>
                </a:solidFill>
                <a:latin typeface="Calibri" panose="020F0502020204030204"/>
              </a:rPr>
              <a:t>Producción de material de vides acreditada desde banco de germoplasma de casi un veintenar de variedades (I+D Vinos de Chile) </a:t>
            </a:r>
          </a:p>
          <a:p>
            <a:pPr marL="285750" indent="-285750" algn="just">
              <a:buFont typeface="Arial" panose="020B0604020202020204" pitchFamily="34" charset="0"/>
              <a:buChar char="•"/>
            </a:pPr>
            <a:endParaRPr lang="es-CL" dirty="0">
              <a:solidFill>
                <a:srgbClr val="474444"/>
              </a:solidFill>
              <a:latin typeface="Calibri" panose="020F0502020204030204"/>
            </a:endParaRPr>
          </a:p>
          <a:p>
            <a:pPr marL="342900" lvl="0" indent="-342900">
              <a:buFont typeface="Arial" panose="020B0604020202020204" pitchFamily="34" charset="0"/>
              <a:buChar char="•"/>
              <a:tabLst>
                <a:tab pos="457200" algn="l"/>
              </a:tabLst>
            </a:pPr>
            <a:r>
              <a:rPr lang="es-CL" dirty="0">
                <a:solidFill>
                  <a:srgbClr val="474444"/>
                </a:solidFill>
                <a:latin typeface="Calibri" panose="020F0502020204030204"/>
              </a:rPr>
              <a:t>Selección de cubiertas vegetales y establecimientos para pruebas (I+D Vinos CC)</a:t>
            </a:r>
          </a:p>
          <a:p>
            <a:pPr marL="342900" lvl="0" indent="-342900">
              <a:buFont typeface="Arial" panose="020B0604020202020204" pitchFamily="34" charset="0"/>
              <a:buChar char="•"/>
              <a:tabLst>
                <a:tab pos="457200" algn="l"/>
              </a:tabLst>
            </a:pPr>
            <a:endParaRPr lang="es-CL" dirty="0">
              <a:solidFill>
                <a:srgbClr val="474444"/>
              </a:solidFill>
              <a:latin typeface="Calibri" panose="020F0502020204030204"/>
            </a:endParaRPr>
          </a:p>
          <a:p>
            <a:pPr marL="342900" lvl="0" indent="-342900">
              <a:buFont typeface="Arial" panose="020B0604020202020204" pitchFamily="34" charset="0"/>
              <a:buChar char="•"/>
              <a:tabLst>
                <a:tab pos="457200" algn="l"/>
              </a:tabLst>
            </a:pPr>
            <a:r>
              <a:rPr lang="es-CL" dirty="0">
                <a:solidFill>
                  <a:srgbClr val="474444"/>
                </a:solidFill>
                <a:latin typeface="Calibri" panose="020F0502020204030204"/>
              </a:rPr>
              <a:t>Estructuración de capas SIG de distintas fuentes nacionales, además de polígonos y capas exclusivos de información de viñas. (I+D Vinos CC)</a:t>
            </a:r>
          </a:p>
          <a:p>
            <a:pPr marL="342900" lvl="0" indent="-342900">
              <a:buFont typeface="Arial" panose="020B0604020202020204" pitchFamily="34" charset="0"/>
              <a:buChar char="•"/>
              <a:tabLst>
                <a:tab pos="457200" algn="l"/>
              </a:tabLst>
            </a:pPr>
            <a:endParaRPr lang="es-CL" dirty="0">
              <a:solidFill>
                <a:srgbClr val="474444"/>
              </a:solidFill>
              <a:latin typeface="Calibri" panose="020F0502020204030204"/>
            </a:endParaRPr>
          </a:p>
          <a:p>
            <a:pPr marL="342900" lvl="0" indent="-342900">
              <a:buFont typeface="Arial" panose="020B0604020202020204" pitchFamily="34" charset="0"/>
              <a:buChar char="•"/>
              <a:tabLst>
                <a:tab pos="457200" algn="l"/>
              </a:tabLst>
            </a:pPr>
            <a:r>
              <a:rPr lang="es-CL" dirty="0">
                <a:solidFill>
                  <a:srgbClr val="474444"/>
                </a:solidFill>
                <a:latin typeface="Calibri" panose="020F0502020204030204"/>
              </a:rPr>
              <a:t>Instalación experimental de palmeras datileras en pleno desierto (Consorcio del desierto). </a:t>
            </a:r>
          </a:p>
          <a:p>
            <a:pPr marL="342900" lvl="0" indent="-342900">
              <a:buFont typeface="Arial" panose="020B0604020202020204" pitchFamily="34" charset="0"/>
              <a:buChar char="•"/>
              <a:tabLst>
                <a:tab pos="457200" algn="l"/>
              </a:tabLst>
            </a:pPr>
            <a:endParaRPr lang="es-CL" dirty="0">
              <a:solidFill>
                <a:srgbClr val="474444"/>
              </a:solidFill>
              <a:latin typeface="Calibri" panose="020F0502020204030204"/>
            </a:endParaRPr>
          </a:p>
          <a:p>
            <a:pPr marL="342900" lvl="0" indent="-342900">
              <a:buFont typeface="Arial" panose="020B0604020202020204" pitchFamily="34" charset="0"/>
              <a:buChar char="•"/>
              <a:tabLst>
                <a:tab pos="457200" algn="l"/>
              </a:tabLst>
            </a:pPr>
            <a:r>
              <a:rPr lang="es-CL" dirty="0">
                <a:solidFill>
                  <a:srgbClr val="474444"/>
                </a:solidFill>
                <a:latin typeface="Calibri" panose="020F0502020204030204"/>
              </a:rPr>
              <a:t>Trabajo conjunto “Huella Cero” con liceo Padre Alberto Hurtado de Pica y SNA, con proyectos relacionados con el consorcio y con emprendimientos asociados. (Consorcio del desierto).</a:t>
            </a:r>
          </a:p>
          <a:p>
            <a:pPr algn="just"/>
            <a:endParaRPr lang="es-CL" sz="1600" dirty="0">
              <a:solidFill>
                <a:srgbClr val="000091"/>
              </a:solidFill>
            </a:endParaRPr>
          </a:p>
        </p:txBody>
      </p:sp>
      <p:pic>
        <p:nvPicPr>
          <p:cNvPr id="8" name="Imagen 7" descr="Logotipo&#10;&#10;Descripción generada automáticamente">
            <a:extLst>
              <a:ext uri="{FF2B5EF4-FFF2-40B4-BE49-F238E27FC236}">
                <a16:creationId xmlns:a16="http://schemas.microsoft.com/office/drawing/2014/main" id="{CA2F7694-AEE0-104F-F049-7EA6CAB6F385}"/>
              </a:ext>
            </a:extLst>
          </p:cNvPr>
          <p:cNvPicPr>
            <a:picLocks/>
          </p:cNvPicPr>
          <p:nvPr/>
        </p:nvPicPr>
        <p:blipFill rotWithShape="1">
          <a:blip r:embed="rId5"/>
          <a:srcRect l="22723" t="15701" r="23277" b="10143"/>
          <a:stretch/>
        </p:blipFill>
        <p:spPr>
          <a:xfrm>
            <a:off x="791580" y="2540630"/>
            <a:ext cx="632032" cy="527273"/>
          </a:xfrm>
          <a:prstGeom prst="rect">
            <a:avLst/>
          </a:prstGeom>
        </p:spPr>
      </p:pic>
      <p:pic>
        <p:nvPicPr>
          <p:cNvPr id="12" name="Imagen 11" descr="Imagen que contiene tabla, plato, taza, pequeño&#10;&#10;Descripción generada automáticamente">
            <a:extLst>
              <a:ext uri="{FF2B5EF4-FFF2-40B4-BE49-F238E27FC236}">
                <a16:creationId xmlns:a16="http://schemas.microsoft.com/office/drawing/2014/main" id="{A08D7F2D-A437-71AF-F275-4FDB2521A749}"/>
              </a:ext>
            </a:extLst>
          </p:cNvPr>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230981" y="535111"/>
            <a:ext cx="560598" cy="1121195"/>
          </a:xfrm>
          <a:prstGeom prst="rect">
            <a:avLst/>
          </a:prstGeom>
        </p:spPr>
      </p:pic>
      <p:sp>
        <p:nvSpPr>
          <p:cNvPr id="13" name="Subtítulo 2">
            <a:extLst>
              <a:ext uri="{FF2B5EF4-FFF2-40B4-BE49-F238E27FC236}">
                <a16:creationId xmlns:a16="http://schemas.microsoft.com/office/drawing/2014/main" id="{B79CE830-A437-EC57-777C-8FC79322D53E}"/>
              </a:ext>
            </a:extLst>
          </p:cNvPr>
          <p:cNvSpPr txBox="1">
            <a:spLocks noChangeArrowheads="1"/>
          </p:cNvSpPr>
          <p:nvPr/>
        </p:nvSpPr>
        <p:spPr>
          <a:xfrm>
            <a:off x="882798" y="607678"/>
            <a:ext cx="3109720" cy="1448044"/>
          </a:xfrm>
          <a:prstGeom prst="rect">
            <a:avLst/>
          </a:prstGeom>
        </p:spPr>
        <p:txBody>
          <a:bodyPr vert="horz" lIns="91440" tIns="45720" rIns="91440" bIns="45720" rtlCol="0">
            <a:normAutofit/>
          </a:bodyPr>
          <a:lstStyle>
            <a:lvl1pPr marL="0" indent="0" algn="ctr" defTabSz="914400" rtl="0" eaLnBrk="1" latinLnBrk="0" hangingPunct="1">
              <a:lnSpc>
                <a:spcPct val="90000"/>
              </a:lnSpc>
              <a:spcBef>
                <a:spcPts val="1000"/>
              </a:spcBef>
              <a:buFont typeface="Arial" panose="020B0604020202020204" pitchFamily="34" charset="0"/>
              <a:buNone/>
              <a:defRPr sz="2400" kern="1200">
                <a:solidFill>
                  <a:schemeClr val="tx1"/>
                </a:solidFill>
                <a:latin typeface="+mn-lt"/>
                <a:ea typeface="+mn-ea"/>
                <a:cs typeface="+mn-cs"/>
              </a:defRPr>
            </a:lvl1pPr>
            <a:lvl2pPr marL="457200" indent="0" algn="ctr" defTabSz="914400" rtl="0" eaLnBrk="1" latinLnBrk="0" hangingPunct="1">
              <a:lnSpc>
                <a:spcPct val="90000"/>
              </a:lnSpc>
              <a:spcBef>
                <a:spcPts val="500"/>
              </a:spcBef>
              <a:buFont typeface="Arial" panose="020B0604020202020204" pitchFamily="34" charset="0"/>
              <a:buNone/>
              <a:defRPr sz="2000" kern="1200">
                <a:solidFill>
                  <a:schemeClr val="tx1"/>
                </a:solidFill>
                <a:latin typeface="+mn-lt"/>
                <a:ea typeface="+mn-ea"/>
                <a:cs typeface="+mn-cs"/>
              </a:defRPr>
            </a:lvl2pPr>
            <a:lvl3pPr marL="914400" indent="0" algn="ctr" defTabSz="914400" rtl="0" eaLnBrk="1" latinLnBrk="0" hangingPunct="1">
              <a:lnSpc>
                <a:spcPct val="90000"/>
              </a:lnSpc>
              <a:spcBef>
                <a:spcPts val="500"/>
              </a:spcBef>
              <a:buFont typeface="Arial" panose="020B0604020202020204" pitchFamily="34" charset="0"/>
              <a:buNone/>
              <a:defRPr sz="1800" kern="1200">
                <a:solidFill>
                  <a:schemeClr val="tx1"/>
                </a:solidFill>
                <a:latin typeface="+mn-lt"/>
                <a:ea typeface="+mn-ea"/>
                <a:cs typeface="+mn-cs"/>
              </a:defRPr>
            </a:lvl3pPr>
            <a:lvl4pPr marL="13716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4pPr>
            <a:lvl5pPr marL="18288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5pPr>
            <a:lvl6pPr marL="22860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6pPr>
            <a:lvl7pPr marL="27432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7pPr>
            <a:lvl8pPr marL="32004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8pPr>
            <a:lvl9pPr marL="36576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9pPr>
          </a:lstStyle>
          <a:p>
            <a:pPr algn="l">
              <a:lnSpc>
                <a:spcPct val="100000"/>
              </a:lnSpc>
              <a:spcBef>
                <a:spcPts val="0"/>
              </a:spcBef>
            </a:pPr>
            <a:r>
              <a:rPr lang="es-MX" altLang="es-CL" sz="2800" dirty="0">
                <a:solidFill>
                  <a:srgbClr val="221E7C"/>
                </a:solidFill>
              </a:rPr>
              <a:t>Resultados</a:t>
            </a:r>
          </a:p>
          <a:p>
            <a:pPr algn="l">
              <a:lnSpc>
                <a:spcPct val="100000"/>
              </a:lnSpc>
              <a:spcBef>
                <a:spcPts val="0"/>
              </a:spcBef>
            </a:pPr>
            <a:r>
              <a:rPr lang="es-MX" altLang="es-CL" sz="2800" dirty="0">
                <a:solidFill>
                  <a:srgbClr val="221E7C"/>
                </a:solidFill>
              </a:rPr>
              <a:t>Por sector</a:t>
            </a:r>
            <a:endParaRPr lang="es-MX" altLang="es-CL" sz="2000" dirty="0">
              <a:solidFill>
                <a:srgbClr val="221E7C"/>
              </a:solidFill>
            </a:endParaRPr>
          </a:p>
        </p:txBody>
      </p:sp>
      <p:cxnSp>
        <p:nvCxnSpPr>
          <p:cNvPr id="14" name="Conector recto 13">
            <a:extLst>
              <a:ext uri="{FF2B5EF4-FFF2-40B4-BE49-F238E27FC236}">
                <a16:creationId xmlns:a16="http://schemas.microsoft.com/office/drawing/2014/main" id="{ECC9AFD7-B020-D927-2603-163EC142D0F0}"/>
              </a:ext>
            </a:extLst>
          </p:cNvPr>
          <p:cNvCxnSpPr>
            <a:cxnSpLocks/>
          </p:cNvCxnSpPr>
          <p:nvPr/>
        </p:nvCxnSpPr>
        <p:spPr>
          <a:xfrm>
            <a:off x="845931" y="1656306"/>
            <a:ext cx="1826149" cy="0"/>
          </a:xfrm>
          <a:prstGeom prst="line">
            <a:avLst/>
          </a:prstGeom>
          <a:ln w="31750">
            <a:solidFill>
              <a:srgbClr val="221E7C"/>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391249818"/>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2" name="Imagen 11" descr="Logotipo&#10;&#10;Descripción generada automáticamente">
            <a:extLst>
              <a:ext uri="{FF2B5EF4-FFF2-40B4-BE49-F238E27FC236}">
                <a16:creationId xmlns:a16="http://schemas.microsoft.com/office/drawing/2014/main" id="{FC52D471-FE41-61B8-8636-C1C7E1953953}"/>
              </a:ext>
            </a:extLst>
          </p:cNvPr>
          <p:cNvPicPr>
            <a:picLocks/>
          </p:cNvPicPr>
          <p:nvPr/>
        </p:nvPicPr>
        <p:blipFill rotWithShape="1">
          <a:blip r:embed="rId3"/>
          <a:srcRect l="22291" t="15610" r="23395" b="8884"/>
          <a:stretch/>
        </p:blipFill>
        <p:spPr>
          <a:xfrm>
            <a:off x="882798" y="2450250"/>
            <a:ext cx="1583480" cy="1482461"/>
          </a:xfrm>
          <a:prstGeom prst="rect">
            <a:avLst/>
          </a:prstGeom>
        </p:spPr>
      </p:pic>
      <p:pic>
        <p:nvPicPr>
          <p:cNvPr id="13" name="Imagen 12" descr="Icono&#10;&#10;Descripción generada automáticamente">
            <a:extLst>
              <a:ext uri="{FF2B5EF4-FFF2-40B4-BE49-F238E27FC236}">
                <a16:creationId xmlns:a16="http://schemas.microsoft.com/office/drawing/2014/main" id="{05EF43DF-0187-8FA8-1A0C-51FC8E9142A5}"/>
              </a:ext>
            </a:extLst>
          </p:cNvPr>
          <p:cNvPicPr>
            <a:picLocks/>
          </p:cNvPicPr>
          <p:nvPr/>
        </p:nvPicPr>
        <p:blipFill rotWithShape="1">
          <a:blip r:embed="rId4"/>
          <a:srcRect l="21327" t="12503" r="25261" b="11991"/>
          <a:stretch/>
        </p:blipFill>
        <p:spPr>
          <a:xfrm>
            <a:off x="882798" y="4441184"/>
            <a:ext cx="1656407" cy="1521020"/>
          </a:xfrm>
          <a:prstGeom prst="rect">
            <a:avLst/>
          </a:prstGeom>
        </p:spPr>
      </p:pic>
      <p:sp>
        <p:nvSpPr>
          <p:cNvPr id="18" name="CuadroTexto 17">
            <a:extLst>
              <a:ext uri="{FF2B5EF4-FFF2-40B4-BE49-F238E27FC236}">
                <a16:creationId xmlns:a16="http://schemas.microsoft.com/office/drawing/2014/main" id="{1C5BB463-CD62-A14F-7798-E70240D3F549}"/>
              </a:ext>
            </a:extLst>
          </p:cNvPr>
          <p:cNvSpPr txBox="1"/>
          <p:nvPr/>
        </p:nvSpPr>
        <p:spPr>
          <a:xfrm>
            <a:off x="3321884" y="710480"/>
            <a:ext cx="8441344" cy="6740307"/>
          </a:xfrm>
          <a:prstGeom prst="rect">
            <a:avLst/>
          </a:prstGeom>
          <a:noFill/>
        </p:spPr>
        <p:txBody>
          <a:bodyPr wrap="square">
            <a:spAutoFit/>
          </a:bodyPr>
          <a:lstStyle/>
          <a:p>
            <a:pPr marL="285750" indent="-285750" algn="just">
              <a:buFont typeface="Arial" panose="020B0604020202020204" pitchFamily="34" charset="0"/>
              <a:buChar char="•"/>
            </a:pPr>
            <a:r>
              <a:rPr lang="es-CL" dirty="0">
                <a:solidFill>
                  <a:srgbClr val="474444"/>
                </a:solidFill>
                <a:latin typeface="Calibri" panose="020F0502020204030204"/>
              </a:rPr>
              <a:t>A los ya conocidos </a:t>
            </a:r>
            <a:r>
              <a:rPr lang="es-CL" dirty="0" err="1">
                <a:solidFill>
                  <a:srgbClr val="474444"/>
                </a:solidFill>
                <a:latin typeface="Calibri" panose="020F0502020204030204"/>
              </a:rPr>
              <a:t>Lactivita</a:t>
            </a:r>
            <a:r>
              <a:rPr lang="es-CL" dirty="0">
                <a:solidFill>
                  <a:srgbClr val="474444"/>
                </a:solidFill>
                <a:latin typeface="Calibri" panose="020F0502020204030204"/>
              </a:rPr>
              <a:t> </a:t>
            </a:r>
            <a:r>
              <a:rPr lang="es-CL" dirty="0" err="1">
                <a:solidFill>
                  <a:srgbClr val="474444"/>
                </a:solidFill>
                <a:latin typeface="Calibri" panose="020F0502020204030204"/>
              </a:rPr>
              <a:t>flavour</a:t>
            </a:r>
            <a:r>
              <a:rPr lang="es-CL" dirty="0">
                <a:solidFill>
                  <a:srgbClr val="474444"/>
                </a:solidFill>
                <a:latin typeface="Calibri" panose="020F0502020204030204"/>
              </a:rPr>
              <a:t> ®; </a:t>
            </a:r>
            <a:r>
              <a:rPr lang="es-CL" dirty="0" err="1">
                <a:solidFill>
                  <a:srgbClr val="474444"/>
                </a:solidFill>
                <a:latin typeface="Calibri" panose="020F0502020204030204"/>
              </a:rPr>
              <a:t>Micoproteína</a:t>
            </a:r>
            <a:r>
              <a:rPr lang="es-CL" dirty="0">
                <a:solidFill>
                  <a:srgbClr val="474444"/>
                </a:solidFill>
                <a:latin typeface="Calibri" panose="020F0502020204030204"/>
              </a:rPr>
              <a:t> </a:t>
            </a:r>
            <a:r>
              <a:rPr lang="es-CL" dirty="0" err="1">
                <a:solidFill>
                  <a:srgbClr val="474444"/>
                </a:solidFill>
                <a:latin typeface="Calibri" panose="020F0502020204030204"/>
              </a:rPr>
              <a:t>flavour</a:t>
            </a:r>
            <a:r>
              <a:rPr lang="es-CL" dirty="0">
                <a:solidFill>
                  <a:srgbClr val="474444"/>
                </a:solidFill>
                <a:latin typeface="Calibri" panose="020F0502020204030204"/>
              </a:rPr>
              <a:t> ® ; </a:t>
            </a:r>
            <a:r>
              <a:rPr lang="es-CL" dirty="0" err="1">
                <a:solidFill>
                  <a:srgbClr val="474444"/>
                </a:solidFill>
                <a:latin typeface="Calibri" panose="020F0502020204030204"/>
              </a:rPr>
              <a:t>Gracilex</a:t>
            </a:r>
            <a:r>
              <a:rPr lang="es-CL" dirty="0">
                <a:solidFill>
                  <a:srgbClr val="474444"/>
                </a:solidFill>
                <a:latin typeface="Calibri" panose="020F0502020204030204"/>
              </a:rPr>
              <a:t>® se suman al portafolio de productos: </a:t>
            </a:r>
            <a:r>
              <a:rPr lang="es-CL" dirty="0" err="1">
                <a:solidFill>
                  <a:srgbClr val="474444"/>
                </a:solidFill>
                <a:latin typeface="Calibri" panose="020F0502020204030204"/>
              </a:rPr>
              <a:t>Milavena</a:t>
            </a:r>
            <a:r>
              <a:rPr lang="es-CL" dirty="0">
                <a:solidFill>
                  <a:srgbClr val="474444"/>
                </a:solidFill>
                <a:latin typeface="Calibri" panose="020F0502020204030204"/>
              </a:rPr>
              <a:t>® y </a:t>
            </a:r>
            <a:r>
              <a:rPr lang="es-CL" dirty="0" err="1">
                <a:solidFill>
                  <a:srgbClr val="474444"/>
                </a:solidFill>
                <a:latin typeface="Calibri" panose="020F0502020204030204"/>
              </a:rPr>
              <a:t>Protavena</a:t>
            </a:r>
            <a:r>
              <a:rPr lang="es-CL" dirty="0">
                <a:solidFill>
                  <a:srgbClr val="474444"/>
                </a:solidFill>
                <a:latin typeface="Calibri" panose="020F0502020204030204"/>
              </a:rPr>
              <a:t> ®(IFAN) </a:t>
            </a:r>
          </a:p>
          <a:p>
            <a:pPr marL="285750" indent="-285750" algn="just">
              <a:buFont typeface="Arial" panose="020B0604020202020204" pitchFamily="34" charset="0"/>
              <a:buChar char="•"/>
            </a:pPr>
            <a:endParaRPr lang="es-CL" dirty="0">
              <a:solidFill>
                <a:srgbClr val="474444"/>
              </a:solidFill>
              <a:latin typeface="Calibri" panose="020F0502020204030204"/>
            </a:endParaRPr>
          </a:p>
          <a:p>
            <a:pPr marL="285750" indent="-285750" algn="just">
              <a:buFont typeface="Arial" panose="020B0604020202020204" pitchFamily="34" charset="0"/>
              <a:buChar char="•"/>
            </a:pPr>
            <a:r>
              <a:rPr lang="es-CL" dirty="0">
                <a:solidFill>
                  <a:srgbClr val="474444"/>
                </a:solidFill>
                <a:latin typeface="Calibri" panose="020F0502020204030204"/>
              </a:rPr>
              <a:t>Además, 4 empresas se suman a portafolio PTEC: </a:t>
            </a:r>
            <a:r>
              <a:rPr lang="es-CL" dirty="0" err="1">
                <a:solidFill>
                  <a:srgbClr val="474444"/>
                </a:solidFill>
                <a:latin typeface="Calibri" panose="020F0502020204030204"/>
              </a:rPr>
              <a:t>Luyef</a:t>
            </a:r>
            <a:r>
              <a:rPr lang="es-CL" dirty="0">
                <a:solidFill>
                  <a:srgbClr val="474444"/>
                </a:solidFill>
                <a:latin typeface="Calibri" panose="020F0502020204030204"/>
              </a:rPr>
              <a:t> Biotechnologies, </a:t>
            </a:r>
            <a:r>
              <a:rPr lang="es-CL" dirty="0" err="1">
                <a:solidFill>
                  <a:srgbClr val="474444"/>
                </a:solidFill>
                <a:latin typeface="Calibri" panose="020F0502020204030204"/>
              </a:rPr>
              <a:t>Botanitec</a:t>
            </a:r>
            <a:r>
              <a:rPr lang="es-CL" dirty="0">
                <a:solidFill>
                  <a:srgbClr val="474444"/>
                </a:solidFill>
                <a:latin typeface="Calibri" panose="020F0502020204030204"/>
              </a:rPr>
              <a:t>/</a:t>
            </a:r>
            <a:r>
              <a:rPr lang="es-CL" dirty="0" err="1">
                <a:solidFill>
                  <a:srgbClr val="474444"/>
                </a:solidFill>
                <a:latin typeface="Calibri" panose="020F0502020204030204"/>
              </a:rPr>
              <a:t>Pow</a:t>
            </a:r>
            <a:r>
              <a:rPr lang="es-CL" dirty="0">
                <a:solidFill>
                  <a:srgbClr val="474444"/>
                </a:solidFill>
                <a:latin typeface="Calibri" panose="020F0502020204030204"/>
              </a:rPr>
              <a:t> Foods, </a:t>
            </a:r>
            <a:r>
              <a:rPr lang="es-CL" dirty="0" err="1">
                <a:solidFill>
                  <a:srgbClr val="474444"/>
                </a:solidFill>
                <a:latin typeface="Calibri" panose="020F0502020204030204"/>
              </a:rPr>
              <a:t>Komb</a:t>
            </a:r>
            <a:r>
              <a:rPr lang="es-CL" dirty="0">
                <a:solidFill>
                  <a:srgbClr val="474444"/>
                </a:solidFill>
                <a:latin typeface="Calibri" panose="020F0502020204030204"/>
              </a:rPr>
              <a:t>, </a:t>
            </a:r>
            <a:r>
              <a:rPr lang="es-CL" dirty="0" err="1">
                <a:solidFill>
                  <a:srgbClr val="474444"/>
                </a:solidFill>
                <a:latin typeface="Calibri" panose="020F0502020204030204"/>
              </a:rPr>
              <a:t>Greens</a:t>
            </a:r>
            <a:r>
              <a:rPr lang="es-CL" dirty="0">
                <a:solidFill>
                  <a:srgbClr val="474444"/>
                </a:solidFill>
                <a:latin typeface="Calibri" panose="020F0502020204030204"/>
              </a:rPr>
              <a:t> (IFAN)</a:t>
            </a:r>
          </a:p>
          <a:p>
            <a:pPr marL="285750" indent="-285750" algn="just">
              <a:buFont typeface="Arial" panose="020B0604020202020204" pitchFamily="34" charset="0"/>
              <a:buChar char="•"/>
            </a:pPr>
            <a:endParaRPr lang="es-CL" dirty="0">
              <a:solidFill>
                <a:srgbClr val="474444"/>
              </a:solidFill>
              <a:latin typeface="Calibri" panose="020F0502020204030204"/>
            </a:endParaRPr>
          </a:p>
          <a:p>
            <a:pPr marL="285750" indent="-285750" algn="just">
              <a:buFont typeface="Arial" panose="020B0604020202020204" pitchFamily="34" charset="0"/>
              <a:buChar char="•"/>
            </a:pPr>
            <a:r>
              <a:rPr lang="es-CL" dirty="0">
                <a:solidFill>
                  <a:srgbClr val="474444"/>
                </a:solidFill>
                <a:latin typeface="Calibri" panose="020F0502020204030204"/>
              </a:rPr>
              <a:t>Reducción de las pérdidas y desperdicios de alimentos para pasas de exportación (TT Green </a:t>
            </a:r>
            <a:r>
              <a:rPr lang="es-CL" dirty="0" err="1">
                <a:solidFill>
                  <a:srgbClr val="474444"/>
                </a:solidFill>
                <a:latin typeface="Calibri" panose="020F0502020204030204"/>
              </a:rPr>
              <a:t>Foods</a:t>
            </a:r>
            <a:r>
              <a:rPr lang="es-CL" dirty="0">
                <a:solidFill>
                  <a:srgbClr val="474444"/>
                </a:solidFill>
                <a:latin typeface="Calibri" panose="020F0502020204030204"/>
              </a:rPr>
              <a:t>)</a:t>
            </a:r>
          </a:p>
          <a:p>
            <a:pPr marL="285750" indent="-285750" algn="just">
              <a:buFont typeface="Arial" panose="020B0604020202020204" pitchFamily="34" charset="0"/>
              <a:buChar char="•"/>
            </a:pPr>
            <a:endParaRPr lang="es-CL" dirty="0">
              <a:solidFill>
                <a:srgbClr val="474444"/>
              </a:solidFill>
              <a:latin typeface="Calibri" panose="020F0502020204030204"/>
            </a:endParaRPr>
          </a:p>
          <a:p>
            <a:pPr marL="285750" indent="-285750" algn="just">
              <a:buFont typeface="Arial" panose="020B0604020202020204" pitchFamily="34" charset="0"/>
              <a:buChar char="•"/>
            </a:pPr>
            <a:r>
              <a:rPr lang="es-MX" dirty="0">
                <a:solidFill>
                  <a:srgbClr val="474444"/>
                </a:solidFill>
                <a:latin typeface="Calibri" panose="020F0502020204030204"/>
              </a:rPr>
              <a:t>Valorización de descartes cárnicos; </a:t>
            </a:r>
            <a:r>
              <a:rPr lang="es-MX" dirty="0" err="1">
                <a:solidFill>
                  <a:srgbClr val="474444"/>
                </a:solidFill>
                <a:latin typeface="Calibri" panose="020F0502020204030204"/>
              </a:rPr>
              <a:t>Plant</a:t>
            </a:r>
            <a:r>
              <a:rPr lang="es-MX" dirty="0">
                <a:solidFill>
                  <a:srgbClr val="474444"/>
                </a:solidFill>
                <a:latin typeface="Calibri" panose="020F0502020204030204"/>
              </a:rPr>
              <a:t> </a:t>
            </a:r>
            <a:r>
              <a:rPr lang="es-MX" dirty="0" err="1">
                <a:solidFill>
                  <a:srgbClr val="474444"/>
                </a:solidFill>
                <a:latin typeface="Calibri" panose="020F0502020204030204"/>
              </a:rPr>
              <a:t>based</a:t>
            </a:r>
            <a:r>
              <a:rPr lang="es-MX" dirty="0">
                <a:solidFill>
                  <a:srgbClr val="474444"/>
                </a:solidFill>
                <a:latin typeface="Calibri" panose="020F0502020204030204"/>
              </a:rPr>
              <a:t> </a:t>
            </a:r>
            <a:r>
              <a:rPr lang="es-MX" dirty="0" err="1">
                <a:solidFill>
                  <a:srgbClr val="474444"/>
                </a:solidFill>
                <a:latin typeface="Calibri" panose="020F0502020204030204"/>
              </a:rPr>
              <a:t>foods</a:t>
            </a:r>
            <a:r>
              <a:rPr lang="es-MX" dirty="0">
                <a:solidFill>
                  <a:srgbClr val="474444"/>
                </a:solidFill>
                <a:latin typeface="Calibri" panose="020F0502020204030204"/>
              </a:rPr>
              <a:t> (embutidos de quínoa, bebida vegetal probiótica); e </a:t>
            </a:r>
            <a:r>
              <a:rPr lang="es-MX" dirty="0" err="1">
                <a:solidFill>
                  <a:srgbClr val="474444"/>
                </a:solidFill>
                <a:latin typeface="Calibri" panose="020F0502020204030204"/>
              </a:rPr>
              <a:t>Insect</a:t>
            </a:r>
            <a:r>
              <a:rPr lang="es-MX" dirty="0">
                <a:solidFill>
                  <a:srgbClr val="474444"/>
                </a:solidFill>
                <a:latin typeface="Calibri" panose="020F0502020204030204"/>
              </a:rPr>
              <a:t> </a:t>
            </a:r>
            <a:r>
              <a:rPr lang="es-MX" dirty="0" err="1">
                <a:solidFill>
                  <a:srgbClr val="474444"/>
                </a:solidFill>
                <a:latin typeface="Calibri" panose="020F0502020204030204"/>
              </a:rPr>
              <a:t>based</a:t>
            </a:r>
            <a:r>
              <a:rPr lang="es-MX" dirty="0">
                <a:solidFill>
                  <a:srgbClr val="474444"/>
                </a:solidFill>
                <a:latin typeface="Calibri" panose="020F0502020204030204"/>
              </a:rPr>
              <a:t> </a:t>
            </a:r>
            <a:r>
              <a:rPr lang="es-MX" dirty="0" err="1">
                <a:solidFill>
                  <a:srgbClr val="474444"/>
                </a:solidFill>
                <a:latin typeface="Calibri" panose="020F0502020204030204"/>
              </a:rPr>
              <a:t>foods</a:t>
            </a:r>
            <a:r>
              <a:rPr lang="es-MX" dirty="0">
                <a:solidFill>
                  <a:srgbClr val="474444"/>
                </a:solidFill>
                <a:latin typeface="Calibri" panose="020F0502020204030204"/>
              </a:rPr>
              <a:t> (snack para mascotas)</a:t>
            </a:r>
          </a:p>
          <a:p>
            <a:pPr marL="285750" indent="-285750" algn="just">
              <a:buFont typeface="Arial" panose="020B0604020202020204" pitchFamily="34" charset="0"/>
              <a:buChar char="•"/>
            </a:pPr>
            <a:endParaRPr lang="es-CL" dirty="0">
              <a:solidFill>
                <a:srgbClr val="474444"/>
              </a:solidFill>
              <a:latin typeface="Calibri" panose="020F0502020204030204"/>
            </a:endParaRPr>
          </a:p>
          <a:p>
            <a:pPr marL="285750" indent="-285750" algn="just">
              <a:buFont typeface="Arial" panose="020B0604020202020204" pitchFamily="34" charset="0"/>
              <a:buChar char="•"/>
            </a:pPr>
            <a:r>
              <a:rPr lang="es-CL" dirty="0">
                <a:solidFill>
                  <a:srgbClr val="474444"/>
                </a:solidFill>
                <a:latin typeface="Calibri" panose="020F0502020204030204"/>
              </a:rPr>
              <a:t>Películas plásticas para el envasado de la industria avícola; y e</a:t>
            </a:r>
            <a:r>
              <a:rPr lang="es-CL" dirty="0">
                <a:solidFill>
                  <a:srgbClr val="474444"/>
                </a:solidFill>
              </a:rPr>
              <a:t>nvase activo con agentes compuestos: "un envase para mejorar la vida útil del salmón” </a:t>
            </a:r>
            <a:r>
              <a:rPr lang="es-CL" dirty="0">
                <a:solidFill>
                  <a:srgbClr val="474444"/>
                </a:solidFill>
                <a:latin typeface="Calibri" panose="020F0502020204030204"/>
              </a:rPr>
              <a:t>(</a:t>
            </a:r>
            <a:r>
              <a:rPr lang="es-CL" dirty="0" err="1">
                <a:solidFill>
                  <a:srgbClr val="474444"/>
                </a:solidFill>
                <a:latin typeface="Calibri" panose="020F0502020204030204"/>
              </a:rPr>
              <a:t>Co-inventa</a:t>
            </a:r>
            <a:r>
              <a:rPr lang="es-CL" dirty="0">
                <a:solidFill>
                  <a:srgbClr val="474444"/>
                </a:solidFill>
                <a:latin typeface="Calibri" panose="020F0502020204030204"/>
              </a:rPr>
              <a:t>)</a:t>
            </a:r>
          </a:p>
          <a:p>
            <a:pPr marL="285750" indent="-285750" algn="just">
              <a:buFont typeface="Arial" panose="020B0604020202020204" pitchFamily="34" charset="0"/>
              <a:buChar char="•"/>
            </a:pPr>
            <a:endParaRPr lang="es-CL" dirty="0">
              <a:solidFill>
                <a:srgbClr val="474444"/>
              </a:solidFill>
              <a:latin typeface="Calibri" panose="020F0502020204030204"/>
            </a:endParaRPr>
          </a:p>
          <a:p>
            <a:pPr marL="285750" indent="-285750" algn="just">
              <a:buFont typeface="Arial" panose="020B0604020202020204" pitchFamily="34" charset="0"/>
              <a:buChar char="•"/>
            </a:pPr>
            <a:r>
              <a:rPr lang="es-CL" dirty="0">
                <a:solidFill>
                  <a:srgbClr val="474444"/>
                </a:solidFill>
                <a:latin typeface="Calibri" panose="020F0502020204030204"/>
              </a:rPr>
              <a:t>Nanotecnología aplicada para mejorar propiedades mecánicas PET reciclado en envases para alimentos.</a:t>
            </a:r>
          </a:p>
          <a:p>
            <a:pPr marL="285750" indent="-285750" algn="just">
              <a:buFont typeface="Arial" panose="020B0604020202020204" pitchFamily="34" charset="0"/>
              <a:buChar char="•"/>
            </a:pPr>
            <a:endParaRPr lang="es-CL" dirty="0">
              <a:solidFill>
                <a:srgbClr val="474444"/>
              </a:solidFill>
              <a:latin typeface="Calibri" panose="020F0502020204030204"/>
            </a:endParaRPr>
          </a:p>
          <a:p>
            <a:pPr marL="285750" indent="-285750" algn="just">
              <a:buFont typeface="Arial" panose="020B0604020202020204" pitchFamily="34" charset="0"/>
              <a:buChar char="•"/>
            </a:pPr>
            <a:r>
              <a:rPr lang="es-CL" dirty="0">
                <a:solidFill>
                  <a:srgbClr val="474444"/>
                </a:solidFill>
                <a:latin typeface="Calibri" panose="020F0502020204030204"/>
              </a:rPr>
              <a:t>Vinculación Internacional: tendencias tecnológicas (seminarios y difusión), actualización regulatoria (</a:t>
            </a:r>
            <a:r>
              <a:rPr lang="es-CL" dirty="0" err="1">
                <a:solidFill>
                  <a:srgbClr val="474444"/>
                </a:solidFill>
                <a:latin typeface="Calibri" panose="020F0502020204030204"/>
              </a:rPr>
              <a:t>Simposium</a:t>
            </a:r>
            <a:r>
              <a:rPr lang="es-CL" dirty="0">
                <a:solidFill>
                  <a:srgbClr val="474444"/>
                </a:solidFill>
                <a:latin typeface="Calibri" panose="020F0502020204030204"/>
              </a:rPr>
              <a:t> Unión Europea – América Latina, Paris 2023), entre otros</a:t>
            </a:r>
          </a:p>
          <a:p>
            <a:pPr marL="285750" indent="-285750" algn="just">
              <a:buFont typeface="Arial" panose="020B0604020202020204" pitchFamily="34" charset="0"/>
              <a:buChar char="•"/>
            </a:pPr>
            <a:endParaRPr lang="es-CL" dirty="0">
              <a:solidFill>
                <a:srgbClr val="000091"/>
              </a:solidFill>
              <a:latin typeface="+mj-lt"/>
            </a:endParaRPr>
          </a:p>
          <a:p>
            <a:pPr marL="285750" indent="-285750" algn="just">
              <a:buFont typeface="Arial" panose="020B0604020202020204" pitchFamily="34" charset="0"/>
              <a:buChar char="•"/>
            </a:pPr>
            <a:endParaRPr lang="es-CL" dirty="0">
              <a:solidFill>
                <a:srgbClr val="000091"/>
              </a:solidFill>
              <a:latin typeface="+mj-lt"/>
            </a:endParaRPr>
          </a:p>
          <a:p>
            <a:pPr algn="just"/>
            <a:endParaRPr lang="es-CL" dirty="0">
              <a:solidFill>
                <a:srgbClr val="000091"/>
              </a:solidFill>
              <a:latin typeface="+mj-lt"/>
            </a:endParaRPr>
          </a:p>
        </p:txBody>
      </p:sp>
      <p:pic>
        <p:nvPicPr>
          <p:cNvPr id="2" name="Imagen 1" descr="Logotipo&#10;&#10;Descripción generada automáticamente">
            <a:extLst>
              <a:ext uri="{FF2B5EF4-FFF2-40B4-BE49-F238E27FC236}">
                <a16:creationId xmlns:a16="http://schemas.microsoft.com/office/drawing/2014/main" id="{7505CDD8-D038-7B87-9781-0AA033E170B2}"/>
              </a:ext>
            </a:extLst>
          </p:cNvPr>
          <p:cNvPicPr>
            <a:picLocks/>
          </p:cNvPicPr>
          <p:nvPr/>
        </p:nvPicPr>
        <p:blipFill rotWithShape="1">
          <a:blip r:embed="rId5"/>
          <a:srcRect l="22723" t="15701" r="23277" b="10143"/>
          <a:stretch/>
        </p:blipFill>
        <p:spPr>
          <a:xfrm>
            <a:off x="2052180" y="2348616"/>
            <a:ext cx="645901" cy="609350"/>
          </a:xfrm>
          <a:prstGeom prst="rect">
            <a:avLst/>
          </a:prstGeom>
        </p:spPr>
      </p:pic>
      <p:pic>
        <p:nvPicPr>
          <p:cNvPr id="4" name="Imagen 3" descr="Imagen que contiene tabla, plato, taza, pequeño&#10;&#10;Descripción generada automáticamente">
            <a:extLst>
              <a:ext uri="{FF2B5EF4-FFF2-40B4-BE49-F238E27FC236}">
                <a16:creationId xmlns:a16="http://schemas.microsoft.com/office/drawing/2014/main" id="{4A0F6ECE-936E-0608-2656-11B45AFEC820}"/>
              </a:ext>
            </a:extLst>
          </p:cNvPr>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230981" y="535111"/>
            <a:ext cx="560598" cy="1121195"/>
          </a:xfrm>
          <a:prstGeom prst="rect">
            <a:avLst/>
          </a:prstGeom>
        </p:spPr>
      </p:pic>
      <p:sp>
        <p:nvSpPr>
          <p:cNvPr id="5" name="Subtítulo 2">
            <a:extLst>
              <a:ext uri="{FF2B5EF4-FFF2-40B4-BE49-F238E27FC236}">
                <a16:creationId xmlns:a16="http://schemas.microsoft.com/office/drawing/2014/main" id="{419E6A33-C04D-3530-23E0-BC5CB47F3653}"/>
              </a:ext>
            </a:extLst>
          </p:cNvPr>
          <p:cNvSpPr txBox="1">
            <a:spLocks noChangeArrowheads="1"/>
          </p:cNvSpPr>
          <p:nvPr/>
        </p:nvSpPr>
        <p:spPr>
          <a:xfrm>
            <a:off x="882798" y="607678"/>
            <a:ext cx="3109720" cy="1448044"/>
          </a:xfrm>
          <a:prstGeom prst="rect">
            <a:avLst/>
          </a:prstGeom>
        </p:spPr>
        <p:txBody>
          <a:bodyPr vert="horz" lIns="91440" tIns="45720" rIns="91440" bIns="45720" rtlCol="0">
            <a:normAutofit/>
          </a:bodyPr>
          <a:lstStyle>
            <a:lvl1pPr marL="0" indent="0" algn="ctr" defTabSz="914400" rtl="0" eaLnBrk="1" latinLnBrk="0" hangingPunct="1">
              <a:lnSpc>
                <a:spcPct val="90000"/>
              </a:lnSpc>
              <a:spcBef>
                <a:spcPts val="1000"/>
              </a:spcBef>
              <a:buFont typeface="Arial" panose="020B0604020202020204" pitchFamily="34" charset="0"/>
              <a:buNone/>
              <a:defRPr sz="2400" kern="1200">
                <a:solidFill>
                  <a:schemeClr val="tx1"/>
                </a:solidFill>
                <a:latin typeface="+mn-lt"/>
                <a:ea typeface="+mn-ea"/>
                <a:cs typeface="+mn-cs"/>
              </a:defRPr>
            </a:lvl1pPr>
            <a:lvl2pPr marL="457200" indent="0" algn="ctr" defTabSz="914400" rtl="0" eaLnBrk="1" latinLnBrk="0" hangingPunct="1">
              <a:lnSpc>
                <a:spcPct val="90000"/>
              </a:lnSpc>
              <a:spcBef>
                <a:spcPts val="500"/>
              </a:spcBef>
              <a:buFont typeface="Arial" panose="020B0604020202020204" pitchFamily="34" charset="0"/>
              <a:buNone/>
              <a:defRPr sz="2000" kern="1200">
                <a:solidFill>
                  <a:schemeClr val="tx1"/>
                </a:solidFill>
                <a:latin typeface="+mn-lt"/>
                <a:ea typeface="+mn-ea"/>
                <a:cs typeface="+mn-cs"/>
              </a:defRPr>
            </a:lvl2pPr>
            <a:lvl3pPr marL="914400" indent="0" algn="ctr" defTabSz="914400" rtl="0" eaLnBrk="1" latinLnBrk="0" hangingPunct="1">
              <a:lnSpc>
                <a:spcPct val="90000"/>
              </a:lnSpc>
              <a:spcBef>
                <a:spcPts val="500"/>
              </a:spcBef>
              <a:buFont typeface="Arial" panose="020B0604020202020204" pitchFamily="34" charset="0"/>
              <a:buNone/>
              <a:defRPr sz="1800" kern="1200">
                <a:solidFill>
                  <a:schemeClr val="tx1"/>
                </a:solidFill>
                <a:latin typeface="+mn-lt"/>
                <a:ea typeface="+mn-ea"/>
                <a:cs typeface="+mn-cs"/>
              </a:defRPr>
            </a:lvl3pPr>
            <a:lvl4pPr marL="13716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4pPr>
            <a:lvl5pPr marL="18288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5pPr>
            <a:lvl6pPr marL="22860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6pPr>
            <a:lvl7pPr marL="27432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7pPr>
            <a:lvl8pPr marL="32004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8pPr>
            <a:lvl9pPr marL="36576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9pPr>
          </a:lstStyle>
          <a:p>
            <a:pPr algn="l">
              <a:lnSpc>
                <a:spcPct val="100000"/>
              </a:lnSpc>
              <a:spcBef>
                <a:spcPts val="0"/>
              </a:spcBef>
            </a:pPr>
            <a:r>
              <a:rPr lang="es-MX" altLang="es-CL" sz="2800" dirty="0">
                <a:solidFill>
                  <a:srgbClr val="221E7C"/>
                </a:solidFill>
              </a:rPr>
              <a:t>Resultados</a:t>
            </a:r>
          </a:p>
          <a:p>
            <a:pPr algn="l">
              <a:lnSpc>
                <a:spcPct val="100000"/>
              </a:lnSpc>
              <a:spcBef>
                <a:spcPts val="0"/>
              </a:spcBef>
            </a:pPr>
            <a:r>
              <a:rPr lang="es-MX" altLang="es-CL" sz="2800" dirty="0">
                <a:solidFill>
                  <a:srgbClr val="221E7C"/>
                </a:solidFill>
              </a:rPr>
              <a:t>Por sector</a:t>
            </a:r>
            <a:endParaRPr lang="es-MX" altLang="es-CL" sz="2000" dirty="0">
              <a:solidFill>
                <a:srgbClr val="221E7C"/>
              </a:solidFill>
            </a:endParaRPr>
          </a:p>
        </p:txBody>
      </p:sp>
      <p:cxnSp>
        <p:nvCxnSpPr>
          <p:cNvPr id="6" name="Conector recto 5">
            <a:extLst>
              <a:ext uri="{FF2B5EF4-FFF2-40B4-BE49-F238E27FC236}">
                <a16:creationId xmlns:a16="http://schemas.microsoft.com/office/drawing/2014/main" id="{A13D7CDE-70A0-AAD1-A4D0-AEB34C17663C}"/>
              </a:ext>
            </a:extLst>
          </p:cNvPr>
          <p:cNvCxnSpPr>
            <a:cxnSpLocks/>
          </p:cNvCxnSpPr>
          <p:nvPr/>
        </p:nvCxnSpPr>
        <p:spPr>
          <a:xfrm>
            <a:off x="845931" y="1656306"/>
            <a:ext cx="1826149" cy="0"/>
          </a:xfrm>
          <a:prstGeom prst="line">
            <a:avLst/>
          </a:prstGeom>
          <a:ln w="31750">
            <a:solidFill>
              <a:srgbClr val="221E7C"/>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685602356"/>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6" name="Imagen 15" descr="Imagen que contiene Icono&#10;&#10;Descripción generada automáticamente">
            <a:extLst>
              <a:ext uri="{FF2B5EF4-FFF2-40B4-BE49-F238E27FC236}">
                <a16:creationId xmlns:a16="http://schemas.microsoft.com/office/drawing/2014/main" id="{57CD3323-7AD9-AF49-0780-6B7A1DC671C6}"/>
              </a:ext>
            </a:extLst>
          </p:cNvPr>
          <p:cNvPicPr>
            <a:picLocks/>
          </p:cNvPicPr>
          <p:nvPr/>
        </p:nvPicPr>
        <p:blipFill rotWithShape="1">
          <a:blip r:embed="rId2"/>
          <a:srcRect l="23300" t="14611" r="22717" b="10535"/>
          <a:stretch/>
        </p:blipFill>
        <p:spPr>
          <a:xfrm>
            <a:off x="708074" y="2043250"/>
            <a:ext cx="2107698" cy="1930945"/>
          </a:xfrm>
          <a:prstGeom prst="rect">
            <a:avLst/>
          </a:prstGeom>
        </p:spPr>
      </p:pic>
      <p:sp>
        <p:nvSpPr>
          <p:cNvPr id="4" name="CuadroTexto 3">
            <a:extLst>
              <a:ext uri="{FF2B5EF4-FFF2-40B4-BE49-F238E27FC236}">
                <a16:creationId xmlns:a16="http://schemas.microsoft.com/office/drawing/2014/main" id="{240B158A-9988-86A2-9807-B16CC7ECBD0E}"/>
              </a:ext>
            </a:extLst>
          </p:cNvPr>
          <p:cNvSpPr txBox="1"/>
          <p:nvPr/>
        </p:nvSpPr>
        <p:spPr>
          <a:xfrm>
            <a:off x="3609872" y="714395"/>
            <a:ext cx="8062740" cy="6093976"/>
          </a:xfrm>
          <a:prstGeom prst="rect">
            <a:avLst/>
          </a:prstGeom>
          <a:noFill/>
        </p:spPr>
        <p:txBody>
          <a:bodyPr wrap="square">
            <a:spAutoFit/>
          </a:bodyPr>
          <a:lstStyle/>
          <a:p>
            <a:pPr marL="285750" indent="-285750" algn="just">
              <a:buFont typeface="Arial" panose="020B0604020202020204" pitchFamily="34" charset="0"/>
              <a:buChar char="•"/>
            </a:pPr>
            <a:r>
              <a:rPr lang="es-CL" sz="1700" dirty="0">
                <a:solidFill>
                  <a:srgbClr val="474444"/>
                </a:solidFill>
                <a:latin typeface="Calibri" panose="020F0502020204030204"/>
              </a:rPr>
              <a:t>Sistemas de cultivo integrado para la producción de Congrio Colorado, y repoblamiento del borde costero, con vinculación territorial. Colorado Chile. </a:t>
            </a:r>
          </a:p>
          <a:p>
            <a:pPr marL="285750" indent="-285750" algn="just">
              <a:buFont typeface="Arial" panose="020B0604020202020204" pitchFamily="34" charset="0"/>
              <a:buChar char="•"/>
            </a:pPr>
            <a:endParaRPr lang="es-CL" sz="1700" dirty="0">
              <a:solidFill>
                <a:srgbClr val="474444"/>
              </a:solidFill>
              <a:latin typeface="Calibri" panose="020F0502020204030204"/>
            </a:endParaRPr>
          </a:p>
          <a:p>
            <a:pPr marL="285750" indent="-285750" algn="just">
              <a:buFont typeface="Arial" panose="020B0604020202020204" pitchFamily="34" charset="0"/>
              <a:buChar char="•"/>
            </a:pPr>
            <a:r>
              <a:rPr lang="es-CL" sz="1700" dirty="0">
                <a:solidFill>
                  <a:srgbClr val="474444"/>
                </a:solidFill>
                <a:latin typeface="Calibri" panose="020F0502020204030204"/>
              </a:rPr>
              <a:t>Cosecha de 3,5 ton con individuos a 2 kg, y convenio con Orizon en estrategias de compra, procesamiento y comercialización. Colorado Chile.</a:t>
            </a:r>
          </a:p>
          <a:p>
            <a:pPr marL="285750" indent="-285750" algn="just">
              <a:buFont typeface="Arial" panose="020B0604020202020204" pitchFamily="34" charset="0"/>
              <a:buChar char="•"/>
            </a:pPr>
            <a:endParaRPr lang="es-CL" sz="1700" dirty="0">
              <a:solidFill>
                <a:srgbClr val="474444"/>
              </a:solidFill>
              <a:latin typeface="Calibri" panose="020F0502020204030204"/>
            </a:endParaRPr>
          </a:p>
          <a:p>
            <a:pPr marL="285750" indent="-285750" algn="just">
              <a:buFont typeface="Arial" panose="020B0604020202020204" pitchFamily="34" charset="0"/>
              <a:buChar char="•"/>
            </a:pPr>
            <a:r>
              <a:rPr lang="es-CL" sz="1700" dirty="0">
                <a:solidFill>
                  <a:srgbClr val="474444"/>
                </a:solidFill>
                <a:latin typeface="Calibri" panose="020F0502020204030204"/>
              </a:rPr>
              <a:t>Validación de </a:t>
            </a:r>
            <a:r>
              <a:rPr lang="es-CL" sz="1700" dirty="0" err="1">
                <a:solidFill>
                  <a:srgbClr val="474444"/>
                </a:solidFill>
                <a:latin typeface="Calibri" panose="020F0502020204030204"/>
              </a:rPr>
              <a:t>megajaulas</a:t>
            </a:r>
            <a:r>
              <a:rPr lang="es-CL" sz="1700" dirty="0">
                <a:solidFill>
                  <a:srgbClr val="474444"/>
                </a:solidFill>
                <a:latin typeface="Calibri" panose="020F0502020204030204"/>
              </a:rPr>
              <a:t> para la Acuicultura en Zonas Expuestas y de Alta Energía, considerando innovación en estructuras, sensores y sistema de fondeo. CTAO </a:t>
            </a:r>
            <a:r>
              <a:rPr lang="es-CL" sz="1700" dirty="0" err="1">
                <a:solidFill>
                  <a:srgbClr val="474444"/>
                </a:solidFill>
                <a:latin typeface="Calibri" panose="020F0502020204030204"/>
              </a:rPr>
              <a:t>SpA</a:t>
            </a:r>
            <a:r>
              <a:rPr lang="es-CL" sz="1700" dirty="0">
                <a:solidFill>
                  <a:srgbClr val="474444"/>
                </a:solidFill>
                <a:latin typeface="Calibri" panose="020F0502020204030204"/>
              </a:rPr>
              <a:t>.</a:t>
            </a:r>
          </a:p>
          <a:p>
            <a:pPr marL="285750" indent="-285750" algn="just">
              <a:buFont typeface="Arial" panose="020B0604020202020204" pitchFamily="34" charset="0"/>
              <a:buChar char="•"/>
            </a:pPr>
            <a:endParaRPr lang="es-CL" sz="1700" dirty="0">
              <a:solidFill>
                <a:srgbClr val="474444"/>
              </a:solidFill>
              <a:latin typeface="Calibri" panose="020F0502020204030204"/>
            </a:endParaRPr>
          </a:p>
          <a:p>
            <a:pPr marL="285750" indent="-285750" algn="just">
              <a:buFont typeface="Arial" panose="020B0604020202020204" pitchFamily="34" charset="0"/>
              <a:buChar char="•"/>
            </a:pPr>
            <a:r>
              <a:rPr lang="es-CL" sz="1700" dirty="0">
                <a:solidFill>
                  <a:srgbClr val="474444"/>
                </a:solidFill>
                <a:latin typeface="Calibri" panose="020F0502020204030204"/>
              </a:rPr>
              <a:t>Robots submarinos para inspección y labores en centros de cultivo de salmónidos, con manejo remoto y operación en corriente sobre los 3,5 nudos. CTAO </a:t>
            </a:r>
            <a:r>
              <a:rPr lang="es-CL" sz="1700" dirty="0" err="1">
                <a:solidFill>
                  <a:srgbClr val="474444"/>
                </a:solidFill>
                <a:latin typeface="Calibri" panose="020F0502020204030204"/>
              </a:rPr>
              <a:t>SpA</a:t>
            </a:r>
            <a:r>
              <a:rPr lang="es-CL" sz="1700" dirty="0">
                <a:solidFill>
                  <a:srgbClr val="474444"/>
                </a:solidFill>
                <a:latin typeface="Calibri" panose="020F0502020204030204"/>
              </a:rPr>
              <a:t>.</a:t>
            </a:r>
          </a:p>
          <a:p>
            <a:pPr marL="285750" indent="-285750" algn="just">
              <a:buFont typeface="Arial" panose="020B0604020202020204" pitchFamily="34" charset="0"/>
              <a:buChar char="•"/>
            </a:pPr>
            <a:endParaRPr lang="es-CL" sz="1700" dirty="0">
              <a:solidFill>
                <a:srgbClr val="474444"/>
              </a:solidFill>
              <a:latin typeface="Calibri" panose="020F0502020204030204"/>
            </a:endParaRPr>
          </a:p>
          <a:p>
            <a:pPr marL="285750" indent="-285750" algn="just">
              <a:buFont typeface="Arial" panose="020B0604020202020204" pitchFamily="34" charset="0"/>
              <a:buChar char="•"/>
            </a:pPr>
            <a:r>
              <a:rPr lang="es-CL" sz="1700" dirty="0">
                <a:solidFill>
                  <a:srgbClr val="474444"/>
                </a:solidFill>
                <a:latin typeface="Calibri" panose="020F0502020204030204"/>
              </a:rPr>
              <a:t>Domótica para captura de datos climatológicos, monitoreo y seguimiento de la biomasa en jaulas y transmisión directa a SERNAPESCA y SUBPESCA. CTAO </a:t>
            </a:r>
            <a:r>
              <a:rPr lang="es-CL" sz="1700" dirty="0" err="1">
                <a:solidFill>
                  <a:srgbClr val="474444"/>
                </a:solidFill>
                <a:latin typeface="Calibri" panose="020F0502020204030204"/>
              </a:rPr>
              <a:t>SpA</a:t>
            </a:r>
            <a:r>
              <a:rPr lang="es-CL" sz="1700" dirty="0">
                <a:solidFill>
                  <a:srgbClr val="474444"/>
                </a:solidFill>
                <a:latin typeface="Calibri" panose="020F0502020204030204"/>
              </a:rPr>
              <a:t>.</a:t>
            </a:r>
          </a:p>
          <a:p>
            <a:pPr marL="285750" indent="-285750" algn="just">
              <a:buFont typeface="Arial" panose="020B0604020202020204" pitchFamily="34" charset="0"/>
              <a:buChar char="•"/>
            </a:pPr>
            <a:endParaRPr lang="es-CL" sz="1700" dirty="0">
              <a:solidFill>
                <a:srgbClr val="474444"/>
              </a:solidFill>
              <a:latin typeface="Calibri" panose="020F0502020204030204"/>
            </a:endParaRPr>
          </a:p>
          <a:p>
            <a:pPr marL="285750" indent="-285750" algn="just">
              <a:buFont typeface="Arial" panose="020B0604020202020204" pitchFamily="34" charset="0"/>
              <a:buChar char="•"/>
            </a:pPr>
            <a:r>
              <a:rPr lang="es-CL" sz="1700" dirty="0">
                <a:solidFill>
                  <a:srgbClr val="474444"/>
                </a:solidFill>
                <a:latin typeface="Calibri" panose="020F0502020204030204"/>
              </a:rPr>
              <a:t>Definición de especies (Lupino, Raps y otros) y variedades para elaboración de núcleos proteicos para la acuicultura. INIA - INVA. </a:t>
            </a:r>
          </a:p>
          <a:p>
            <a:pPr algn="just"/>
            <a:endParaRPr lang="es-CL" sz="1700" dirty="0">
              <a:solidFill>
                <a:srgbClr val="474444"/>
              </a:solidFill>
              <a:latin typeface="Calibri" panose="020F0502020204030204"/>
            </a:endParaRPr>
          </a:p>
          <a:p>
            <a:pPr marL="285750" indent="-285750" algn="just">
              <a:buFont typeface="Arial" panose="020B0604020202020204" pitchFamily="34" charset="0"/>
              <a:buChar char="•"/>
            </a:pPr>
            <a:r>
              <a:rPr lang="es-CL" sz="1700" dirty="0">
                <a:solidFill>
                  <a:srgbClr val="474444"/>
                </a:solidFill>
                <a:latin typeface="Calibri" panose="020F0502020204030204"/>
              </a:rPr>
              <a:t>Desarrollo de paquete tecnológico como herramienta de diagnóstico de patologías asociadas a la nutrición de peces, salud del sistema óseo, salud del sistema inmunológico, salud del hígado y análisis de la microbiota intestinal (</a:t>
            </a:r>
            <a:r>
              <a:rPr lang="es-CL" sz="1700" dirty="0" err="1">
                <a:solidFill>
                  <a:srgbClr val="474444"/>
                </a:solidFill>
                <a:latin typeface="Calibri" panose="020F0502020204030204"/>
              </a:rPr>
              <a:t>VeHiCe</a:t>
            </a:r>
            <a:r>
              <a:rPr lang="es-CL" sz="1700" dirty="0">
                <a:solidFill>
                  <a:srgbClr val="474444"/>
                </a:solidFill>
                <a:latin typeface="Calibri" panose="020F0502020204030204"/>
              </a:rPr>
              <a:t> – INVA).</a:t>
            </a:r>
          </a:p>
          <a:p>
            <a:pPr marL="285750" indent="-285750" algn="just">
              <a:buFont typeface="Arial" panose="020B0604020202020204" pitchFamily="34" charset="0"/>
              <a:buChar char="•"/>
            </a:pPr>
            <a:endParaRPr lang="es-CL" sz="1700" dirty="0">
              <a:solidFill>
                <a:srgbClr val="474444"/>
              </a:solidFill>
              <a:latin typeface="Calibri" panose="020F0502020204030204"/>
            </a:endParaRPr>
          </a:p>
          <a:p>
            <a:pPr marL="285750" indent="-285750" algn="just">
              <a:buFont typeface="Arial" panose="020B0604020202020204" pitchFamily="34" charset="0"/>
              <a:buChar char="•"/>
            </a:pPr>
            <a:endParaRPr lang="es-CL" sz="1600" dirty="0"/>
          </a:p>
        </p:txBody>
      </p:sp>
      <p:pic>
        <p:nvPicPr>
          <p:cNvPr id="2" name="Imagen 1" descr="Imagen que contiene tabla, plato, taza, pequeño&#10;&#10;Descripción generada automáticamente">
            <a:extLst>
              <a:ext uri="{FF2B5EF4-FFF2-40B4-BE49-F238E27FC236}">
                <a16:creationId xmlns:a16="http://schemas.microsoft.com/office/drawing/2014/main" id="{82B9879F-F578-D67A-B6BF-6131510B3AF5}"/>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230981" y="535111"/>
            <a:ext cx="560598" cy="1121195"/>
          </a:xfrm>
          <a:prstGeom prst="rect">
            <a:avLst/>
          </a:prstGeom>
        </p:spPr>
      </p:pic>
      <p:sp>
        <p:nvSpPr>
          <p:cNvPr id="5" name="Subtítulo 2">
            <a:extLst>
              <a:ext uri="{FF2B5EF4-FFF2-40B4-BE49-F238E27FC236}">
                <a16:creationId xmlns:a16="http://schemas.microsoft.com/office/drawing/2014/main" id="{05CB3ACD-BF20-BA8C-7455-EC341CE45136}"/>
              </a:ext>
            </a:extLst>
          </p:cNvPr>
          <p:cNvSpPr txBox="1">
            <a:spLocks noChangeArrowheads="1"/>
          </p:cNvSpPr>
          <p:nvPr/>
        </p:nvSpPr>
        <p:spPr>
          <a:xfrm>
            <a:off x="882798" y="607678"/>
            <a:ext cx="3109720" cy="1448044"/>
          </a:xfrm>
          <a:prstGeom prst="rect">
            <a:avLst/>
          </a:prstGeom>
        </p:spPr>
        <p:txBody>
          <a:bodyPr vert="horz" lIns="91440" tIns="45720" rIns="91440" bIns="45720" rtlCol="0">
            <a:normAutofit/>
          </a:bodyPr>
          <a:lstStyle>
            <a:lvl1pPr marL="0" indent="0" algn="ctr" defTabSz="914400" rtl="0" eaLnBrk="1" latinLnBrk="0" hangingPunct="1">
              <a:lnSpc>
                <a:spcPct val="90000"/>
              </a:lnSpc>
              <a:spcBef>
                <a:spcPts val="1000"/>
              </a:spcBef>
              <a:buFont typeface="Arial" panose="020B0604020202020204" pitchFamily="34" charset="0"/>
              <a:buNone/>
              <a:defRPr sz="2400" kern="1200">
                <a:solidFill>
                  <a:schemeClr val="tx1"/>
                </a:solidFill>
                <a:latin typeface="+mn-lt"/>
                <a:ea typeface="+mn-ea"/>
                <a:cs typeface="+mn-cs"/>
              </a:defRPr>
            </a:lvl1pPr>
            <a:lvl2pPr marL="457200" indent="0" algn="ctr" defTabSz="914400" rtl="0" eaLnBrk="1" latinLnBrk="0" hangingPunct="1">
              <a:lnSpc>
                <a:spcPct val="90000"/>
              </a:lnSpc>
              <a:spcBef>
                <a:spcPts val="500"/>
              </a:spcBef>
              <a:buFont typeface="Arial" panose="020B0604020202020204" pitchFamily="34" charset="0"/>
              <a:buNone/>
              <a:defRPr sz="2000" kern="1200">
                <a:solidFill>
                  <a:schemeClr val="tx1"/>
                </a:solidFill>
                <a:latin typeface="+mn-lt"/>
                <a:ea typeface="+mn-ea"/>
                <a:cs typeface="+mn-cs"/>
              </a:defRPr>
            </a:lvl2pPr>
            <a:lvl3pPr marL="914400" indent="0" algn="ctr" defTabSz="914400" rtl="0" eaLnBrk="1" latinLnBrk="0" hangingPunct="1">
              <a:lnSpc>
                <a:spcPct val="90000"/>
              </a:lnSpc>
              <a:spcBef>
                <a:spcPts val="500"/>
              </a:spcBef>
              <a:buFont typeface="Arial" panose="020B0604020202020204" pitchFamily="34" charset="0"/>
              <a:buNone/>
              <a:defRPr sz="1800" kern="1200">
                <a:solidFill>
                  <a:schemeClr val="tx1"/>
                </a:solidFill>
                <a:latin typeface="+mn-lt"/>
                <a:ea typeface="+mn-ea"/>
                <a:cs typeface="+mn-cs"/>
              </a:defRPr>
            </a:lvl3pPr>
            <a:lvl4pPr marL="13716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4pPr>
            <a:lvl5pPr marL="18288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5pPr>
            <a:lvl6pPr marL="22860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6pPr>
            <a:lvl7pPr marL="27432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7pPr>
            <a:lvl8pPr marL="32004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8pPr>
            <a:lvl9pPr marL="36576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9pPr>
          </a:lstStyle>
          <a:p>
            <a:pPr algn="l">
              <a:lnSpc>
                <a:spcPct val="100000"/>
              </a:lnSpc>
              <a:spcBef>
                <a:spcPts val="0"/>
              </a:spcBef>
            </a:pPr>
            <a:r>
              <a:rPr lang="es-MX" altLang="es-CL" sz="2800" dirty="0">
                <a:solidFill>
                  <a:srgbClr val="221E7C"/>
                </a:solidFill>
              </a:rPr>
              <a:t>Resultados</a:t>
            </a:r>
          </a:p>
          <a:p>
            <a:pPr algn="l">
              <a:lnSpc>
                <a:spcPct val="100000"/>
              </a:lnSpc>
              <a:spcBef>
                <a:spcPts val="0"/>
              </a:spcBef>
            </a:pPr>
            <a:r>
              <a:rPr lang="es-MX" altLang="es-CL" sz="2800" dirty="0">
                <a:solidFill>
                  <a:srgbClr val="221E7C"/>
                </a:solidFill>
              </a:rPr>
              <a:t>Por sector</a:t>
            </a:r>
            <a:endParaRPr lang="es-MX" altLang="es-CL" sz="2000" dirty="0">
              <a:solidFill>
                <a:srgbClr val="221E7C"/>
              </a:solidFill>
            </a:endParaRPr>
          </a:p>
        </p:txBody>
      </p:sp>
      <p:cxnSp>
        <p:nvCxnSpPr>
          <p:cNvPr id="6" name="Conector recto 5">
            <a:extLst>
              <a:ext uri="{FF2B5EF4-FFF2-40B4-BE49-F238E27FC236}">
                <a16:creationId xmlns:a16="http://schemas.microsoft.com/office/drawing/2014/main" id="{E2F40F9B-7468-0DE8-8993-82E77DF1E03D}"/>
              </a:ext>
            </a:extLst>
          </p:cNvPr>
          <p:cNvCxnSpPr>
            <a:cxnSpLocks/>
          </p:cNvCxnSpPr>
          <p:nvPr/>
        </p:nvCxnSpPr>
        <p:spPr>
          <a:xfrm>
            <a:off x="845931" y="1656306"/>
            <a:ext cx="1826149" cy="0"/>
          </a:xfrm>
          <a:prstGeom prst="line">
            <a:avLst/>
          </a:prstGeom>
          <a:ln w="31750">
            <a:solidFill>
              <a:srgbClr val="221E7C"/>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481864220"/>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2" name="Imagen 11" descr="Interfaz de usuario gráfica&#10;&#10;Descripción generada automáticamente con confianza media">
            <a:extLst>
              <a:ext uri="{FF2B5EF4-FFF2-40B4-BE49-F238E27FC236}">
                <a16:creationId xmlns:a16="http://schemas.microsoft.com/office/drawing/2014/main" id="{B59BF734-7591-497D-5F0D-575DE0509C68}"/>
              </a:ext>
            </a:extLst>
          </p:cNvPr>
          <p:cNvPicPr>
            <a:picLocks/>
          </p:cNvPicPr>
          <p:nvPr/>
        </p:nvPicPr>
        <p:blipFill rotWithShape="1">
          <a:blip r:embed="rId2"/>
          <a:srcRect l="22538" t="15102" r="23462" b="10771"/>
          <a:stretch/>
        </p:blipFill>
        <p:spPr>
          <a:xfrm>
            <a:off x="536213" y="2065163"/>
            <a:ext cx="1826149" cy="1756786"/>
          </a:xfrm>
          <a:prstGeom prst="rect">
            <a:avLst/>
          </a:prstGeom>
        </p:spPr>
      </p:pic>
      <p:sp>
        <p:nvSpPr>
          <p:cNvPr id="6" name="CuadroTexto 5">
            <a:extLst>
              <a:ext uri="{FF2B5EF4-FFF2-40B4-BE49-F238E27FC236}">
                <a16:creationId xmlns:a16="http://schemas.microsoft.com/office/drawing/2014/main" id="{773BAF47-6655-09D7-E1FF-F0CD7C9C6DDF}"/>
              </a:ext>
            </a:extLst>
          </p:cNvPr>
          <p:cNvSpPr txBox="1"/>
          <p:nvPr/>
        </p:nvSpPr>
        <p:spPr>
          <a:xfrm>
            <a:off x="2763299" y="372496"/>
            <a:ext cx="9060914" cy="6370975"/>
          </a:xfrm>
          <a:prstGeom prst="rect">
            <a:avLst/>
          </a:prstGeom>
          <a:noFill/>
        </p:spPr>
        <p:txBody>
          <a:bodyPr wrap="square">
            <a:spAutoFit/>
          </a:bodyPr>
          <a:lstStyle/>
          <a:p>
            <a:pPr marL="285750" indent="-285750" algn="just">
              <a:buFont typeface="Arial" panose="020B0604020202020204" pitchFamily="34" charset="0"/>
              <a:buChar char="•"/>
            </a:pPr>
            <a:r>
              <a:rPr lang="es-MX" sz="1700" dirty="0">
                <a:solidFill>
                  <a:srgbClr val="474444"/>
                </a:solidFill>
                <a:latin typeface="Calibri" panose="020F0502020204030204"/>
              </a:rPr>
              <a:t>Plataforma de gestión de riego por surco</a:t>
            </a:r>
            <a:r>
              <a:rPr lang="es-CL" sz="1700" dirty="0">
                <a:solidFill>
                  <a:srgbClr val="474444"/>
                </a:solidFill>
                <a:latin typeface="Calibri" panose="020F0502020204030204"/>
              </a:rPr>
              <a:t>, con </a:t>
            </a:r>
            <a:r>
              <a:rPr lang="es-MX" sz="1700" dirty="0">
                <a:solidFill>
                  <a:srgbClr val="474444"/>
                </a:solidFill>
                <a:latin typeface="Calibri" panose="020F0502020204030204"/>
              </a:rPr>
              <a:t>resultados que muestran un incremento en eficiencia del 40 % al 75%. </a:t>
            </a:r>
            <a:r>
              <a:rPr lang="es-CL" sz="1700" dirty="0">
                <a:solidFill>
                  <a:srgbClr val="474444"/>
                </a:solidFill>
                <a:latin typeface="Calibri" panose="020F0502020204030204"/>
              </a:rPr>
              <a:t>HAMA</a:t>
            </a:r>
          </a:p>
          <a:p>
            <a:pPr marL="285750" indent="-285750" algn="just">
              <a:buFont typeface="Arial" panose="020B0604020202020204" pitchFamily="34" charset="0"/>
              <a:buChar char="•"/>
            </a:pPr>
            <a:endParaRPr lang="es-MX" sz="1700" dirty="0">
              <a:solidFill>
                <a:srgbClr val="474444"/>
              </a:solidFill>
              <a:latin typeface="Calibri" panose="020F0502020204030204"/>
            </a:endParaRPr>
          </a:p>
          <a:p>
            <a:pPr marL="285750" indent="-285750" algn="just">
              <a:buFont typeface="Arial" panose="020B0604020202020204" pitchFamily="34" charset="0"/>
              <a:buChar char="•"/>
            </a:pPr>
            <a:r>
              <a:rPr lang="es-MX" sz="1700" dirty="0">
                <a:solidFill>
                  <a:srgbClr val="474444"/>
                </a:solidFill>
                <a:latin typeface="Calibri" panose="020F0502020204030204"/>
              </a:rPr>
              <a:t>Harnero minero de monitoreo de condiciones para mantenimiento predictivo basado en modelos de machine </a:t>
            </a:r>
            <a:r>
              <a:rPr lang="es-MX" sz="1700" dirty="0" err="1">
                <a:solidFill>
                  <a:srgbClr val="474444"/>
                </a:solidFill>
                <a:latin typeface="Calibri" panose="020F0502020204030204"/>
              </a:rPr>
              <a:t>learning</a:t>
            </a:r>
            <a:r>
              <a:rPr lang="es-MX" sz="1700" dirty="0">
                <a:solidFill>
                  <a:srgbClr val="474444"/>
                </a:solidFill>
                <a:latin typeface="Calibri" panose="020F0502020204030204"/>
              </a:rPr>
              <a:t> e inteligencia artificial. Son 120 mallas inteligentes en terreno, red de comunicaciones industrial, integración IT/OT, plataforma remota.</a:t>
            </a:r>
            <a:r>
              <a:rPr lang="es-CL" sz="1700" dirty="0">
                <a:solidFill>
                  <a:srgbClr val="474444"/>
                </a:solidFill>
                <a:latin typeface="Calibri" panose="020F0502020204030204"/>
              </a:rPr>
              <a:t> HAMA</a:t>
            </a:r>
          </a:p>
          <a:p>
            <a:pPr marL="285750" indent="-285750" algn="just">
              <a:buFont typeface="Arial" panose="020B0604020202020204" pitchFamily="34" charset="0"/>
              <a:buChar char="•"/>
            </a:pPr>
            <a:endParaRPr lang="es-MX" sz="1700" dirty="0">
              <a:solidFill>
                <a:srgbClr val="474444"/>
              </a:solidFill>
              <a:latin typeface="Calibri" panose="020F0502020204030204"/>
            </a:endParaRPr>
          </a:p>
          <a:p>
            <a:pPr marL="285750" indent="-285750" algn="just">
              <a:buFont typeface="Arial" panose="020B0604020202020204" pitchFamily="34" charset="0"/>
              <a:buChar char="•"/>
            </a:pPr>
            <a:r>
              <a:rPr lang="es-MX" sz="1700" dirty="0">
                <a:solidFill>
                  <a:srgbClr val="474444"/>
                </a:solidFill>
                <a:latin typeface="Calibri" panose="020F0502020204030204"/>
              </a:rPr>
              <a:t>Sistema de monitoreo y pronóstico de fallas en equipos mineros e industriales utilizando herramientas de aprendizaje profundo, </a:t>
            </a:r>
            <a:r>
              <a:rPr lang="es-CL" sz="1700" dirty="0">
                <a:solidFill>
                  <a:srgbClr val="474444"/>
                </a:solidFill>
                <a:latin typeface="Calibri" panose="020F0502020204030204"/>
              </a:rPr>
              <a:t>IMA.</a:t>
            </a:r>
            <a:r>
              <a:rPr lang="es-MX" sz="1700" dirty="0">
                <a:solidFill>
                  <a:srgbClr val="474444"/>
                </a:solidFill>
                <a:latin typeface="Calibri" panose="020F0502020204030204"/>
              </a:rPr>
              <a:t> </a:t>
            </a:r>
          </a:p>
          <a:p>
            <a:pPr marL="285750" indent="-285750" algn="just">
              <a:buFont typeface="Arial" panose="020B0604020202020204" pitchFamily="34" charset="0"/>
              <a:buChar char="•"/>
            </a:pPr>
            <a:endParaRPr lang="es-CL" sz="1700" dirty="0">
              <a:solidFill>
                <a:srgbClr val="474444"/>
              </a:solidFill>
              <a:latin typeface="Calibri" panose="020F0502020204030204"/>
            </a:endParaRPr>
          </a:p>
          <a:p>
            <a:pPr marL="285750" indent="-285750" algn="just">
              <a:buFont typeface="Arial" panose="020B0604020202020204" pitchFamily="34" charset="0"/>
              <a:buChar char="•"/>
            </a:pPr>
            <a:r>
              <a:rPr lang="es-CL" sz="1700" dirty="0">
                <a:solidFill>
                  <a:srgbClr val="474444"/>
                </a:solidFill>
                <a:latin typeface="Calibri" panose="020F0502020204030204"/>
              </a:rPr>
              <a:t> Navegación autónoma para </a:t>
            </a:r>
            <a:r>
              <a:rPr lang="es-CL" sz="1700" dirty="0" err="1">
                <a:solidFill>
                  <a:srgbClr val="474444"/>
                </a:solidFill>
                <a:latin typeface="Calibri" panose="020F0502020204030204"/>
              </a:rPr>
              <a:t>LHDs</a:t>
            </a:r>
            <a:r>
              <a:rPr lang="es-CL" sz="1700" dirty="0">
                <a:solidFill>
                  <a:srgbClr val="474444"/>
                </a:solidFill>
                <a:latin typeface="Calibri" panose="020F0502020204030204"/>
              </a:rPr>
              <a:t> (pala de carga frontal para minería subterránea ). IMA.</a:t>
            </a:r>
            <a:r>
              <a:rPr lang="es-MX" sz="1700" dirty="0">
                <a:solidFill>
                  <a:srgbClr val="474444"/>
                </a:solidFill>
                <a:latin typeface="Calibri" panose="020F0502020204030204"/>
              </a:rPr>
              <a:t> </a:t>
            </a:r>
          </a:p>
          <a:p>
            <a:pPr marL="285750" indent="-285750" algn="just">
              <a:buFont typeface="Arial" panose="020B0604020202020204" pitchFamily="34" charset="0"/>
              <a:buChar char="•"/>
            </a:pPr>
            <a:endParaRPr lang="es-CL" sz="1700" dirty="0">
              <a:solidFill>
                <a:srgbClr val="474444"/>
              </a:solidFill>
              <a:latin typeface="Calibri" panose="020F0502020204030204"/>
            </a:endParaRPr>
          </a:p>
          <a:p>
            <a:pPr marL="285750" indent="-285750" algn="just">
              <a:buFont typeface="Arial" panose="020B0604020202020204" pitchFamily="34" charset="0"/>
              <a:buChar char="•"/>
            </a:pPr>
            <a:r>
              <a:rPr lang="es-CL" sz="1700" dirty="0">
                <a:solidFill>
                  <a:srgbClr val="474444"/>
                </a:solidFill>
                <a:latin typeface="Calibri" panose="020F0502020204030204"/>
              </a:rPr>
              <a:t>Proyecto </a:t>
            </a:r>
            <a:r>
              <a:rPr lang="es-CL" sz="1700" dirty="0" err="1">
                <a:solidFill>
                  <a:srgbClr val="474444"/>
                </a:solidFill>
                <a:latin typeface="Calibri" panose="020F0502020204030204"/>
              </a:rPr>
              <a:t>Phinet</a:t>
            </a:r>
            <a:r>
              <a:rPr lang="es-CL" sz="1700" dirty="0">
                <a:solidFill>
                  <a:srgbClr val="474444"/>
                </a:solidFill>
                <a:latin typeface="Calibri" panose="020F0502020204030204"/>
              </a:rPr>
              <a:t> Voyager, </a:t>
            </a:r>
            <a:r>
              <a:rPr lang="es-MX" sz="1700" dirty="0">
                <a:solidFill>
                  <a:srgbClr val="474444"/>
                </a:solidFill>
                <a:latin typeface="Calibri" panose="020F0502020204030204"/>
              </a:rPr>
              <a:t>estación de medición meteorológica de fácil instalación</a:t>
            </a:r>
            <a:r>
              <a:rPr lang="es-CL" sz="1700" dirty="0">
                <a:solidFill>
                  <a:srgbClr val="474444"/>
                </a:solidFill>
                <a:latin typeface="Calibri" panose="020F0502020204030204"/>
              </a:rPr>
              <a:t>, "manufactura aditiva nacional”. CEM 3DX, </a:t>
            </a:r>
            <a:r>
              <a:rPr lang="es-CL" sz="1700" dirty="0" err="1">
                <a:solidFill>
                  <a:srgbClr val="474444"/>
                </a:solidFill>
                <a:latin typeface="Calibri" panose="020F0502020204030204"/>
              </a:rPr>
              <a:t>Leitat</a:t>
            </a:r>
            <a:r>
              <a:rPr lang="es-MX" sz="1700" dirty="0">
                <a:solidFill>
                  <a:srgbClr val="474444"/>
                </a:solidFill>
                <a:latin typeface="Calibri" panose="020F0502020204030204"/>
              </a:rPr>
              <a:t>.</a:t>
            </a:r>
          </a:p>
          <a:p>
            <a:pPr marL="285750" indent="-285750" algn="just">
              <a:buFont typeface="Arial" panose="020B0604020202020204" pitchFamily="34" charset="0"/>
              <a:buChar char="•"/>
            </a:pPr>
            <a:endParaRPr lang="es-MX" sz="1700" dirty="0">
              <a:solidFill>
                <a:srgbClr val="474444"/>
              </a:solidFill>
              <a:latin typeface="Calibri" panose="020F0502020204030204"/>
            </a:endParaRPr>
          </a:p>
          <a:p>
            <a:pPr marL="285750" indent="-285750" algn="just">
              <a:buFont typeface="Arial" panose="020B0604020202020204" pitchFamily="34" charset="0"/>
              <a:buChar char="•"/>
            </a:pPr>
            <a:r>
              <a:rPr lang="es-MX" sz="1700" dirty="0">
                <a:solidFill>
                  <a:srgbClr val="474444"/>
                </a:solidFill>
                <a:latin typeface="Calibri" panose="020F0502020204030204"/>
              </a:rPr>
              <a:t>El proyecto </a:t>
            </a:r>
            <a:r>
              <a:rPr lang="es-MX" sz="1700" dirty="0" err="1">
                <a:solidFill>
                  <a:srgbClr val="474444"/>
                </a:solidFill>
                <a:latin typeface="Calibri" panose="020F0502020204030204"/>
              </a:rPr>
              <a:t>RepairCo</a:t>
            </a:r>
            <a:r>
              <a:rPr lang="es-MX" sz="1700" dirty="0">
                <a:solidFill>
                  <a:srgbClr val="474444"/>
                </a:solidFill>
                <a:latin typeface="Calibri" panose="020F0502020204030204"/>
              </a:rPr>
              <a:t> se enfocó en poder obtener un impulsor cerrado para  </a:t>
            </a:r>
            <a:r>
              <a:rPr lang="es-CL" sz="1700" dirty="0">
                <a:solidFill>
                  <a:srgbClr val="474444"/>
                </a:solidFill>
                <a:latin typeface="Calibri" panose="020F0502020204030204"/>
              </a:rPr>
              <a:t>bombas centrífugas que manejan líquidos  </a:t>
            </a:r>
            <a:r>
              <a:rPr lang="es-MX" sz="1700" dirty="0">
                <a:solidFill>
                  <a:srgbClr val="474444"/>
                </a:solidFill>
                <a:latin typeface="Calibri" panose="020F0502020204030204"/>
              </a:rPr>
              <a:t>directamente de un proceso SLM por fabricación aditiva.  CEM3D, </a:t>
            </a:r>
            <a:r>
              <a:rPr lang="es-MX" sz="1700" dirty="0" err="1">
                <a:solidFill>
                  <a:srgbClr val="474444"/>
                </a:solidFill>
                <a:latin typeface="Calibri" panose="020F0502020204030204"/>
              </a:rPr>
              <a:t>Leitat</a:t>
            </a:r>
            <a:r>
              <a:rPr lang="es-MX" sz="1700" dirty="0">
                <a:solidFill>
                  <a:srgbClr val="474444"/>
                </a:solidFill>
                <a:latin typeface="Calibri" panose="020F0502020204030204"/>
              </a:rPr>
              <a:t>.  </a:t>
            </a:r>
          </a:p>
          <a:p>
            <a:pPr marL="285750" indent="-285750" algn="just">
              <a:buFont typeface="Arial" panose="020B0604020202020204" pitchFamily="34" charset="0"/>
              <a:buChar char="•"/>
            </a:pPr>
            <a:r>
              <a:rPr lang="es-CL" sz="1700" dirty="0">
                <a:solidFill>
                  <a:srgbClr val="474444"/>
                </a:solidFill>
                <a:latin typeface="Calibri" panose="020F0502020204030204"/>
              </a:rPr>
              <a:t>GEMELO DIGITAL, apoyados en la </a:t>
            </a:r>
            <a:r>
              <a:rPr lang="es-CL" sz="1700" dirty="0" err="1">
                <a:solidFill>
                  <a:srgbClr val="474444"/>
                </a:solidFill>
                <a:latin typeface="Calibri" panose="020F0502020204030204"/>
              </a:rPr>
              <a:t>sensorización</a:t>
            </a:r>
            <a:r>
              <a:rPr lang="es-CL" sz="1700" dirty="0">
                <a:solidFill>
                  <a:srgbClr val="474444"/>
                </a:solidFill>
                <a:latin typeface="Calibri" panose="020F0502020204030204"/>
              </a:rPr>
              <a:t> y análisis de datos, permitirán medir el comportamiento de soluciones de techos verdes v/s tradicionales. </a:t>
            </a:r>
            <a:r>
              <a:rPr lang="es-CL" sz="1700" dirty="0" err="1">
                <a:solidFill>
                  <a:srgbClr val="474444"/>
                </a:solidFill>
                <a:latin typeface="Calibri" panose="020F0502020204030204"/>
              </a:rPr>
              <a:t>ConstruyeZero</a:t>
            </a:r>
            <a:r>
              <a:rPr lang="es-CL" sz="1700" dirty="0">
                <a:solidFill>
                  <a:srgbClr val="474444"/>
                </a:solidFill>
                <a:latin typeface="Calibri" panose="020F0502020204030204"/>
              </a:rPr>
              <a:t>. </a:t>
            </a:r>
          </a:p>
          <a:p>
            <a:pPr marL="285750" indent="-285750" algn="just">
              <a:buFont typeface="Arial" panose="020B0604020202020204" pitchFamily="34" charset="0"/>
              <a:buChar char="•"/>
            </a:pPr>
            <a:endParaRPr lang="es-CL" sz="1700" dirty="0">
              <a:solidFill>
                <a:srgbClr val="474444"/>
              </a:solidFill>
              <a:latin typeface="Calibri" panose="020F0502020204030204"/>
            </a:endParaRPr>
          </a:p>
          <a:p>
            <a:pPr marL="285750" indent="-285750" algn="just">
              <a:buFont typeface="Arial" panose="020B0604020202020204" pitchFamily="34" charset="0"/>
              <a:buChar char="•"/>
            </a:pPr>
            <a:r>
              <a:rPr lang="es-CL" sz="1700" dirty="0">
                <a:solidFill>
                  <a:srgbClr val="474444"/>
                </a:solidFill>
                <a:latin typeface="Calibri" panose="020F0502020204030204"/>
              </a:rPr>
              <a:t>Pasaporte de materiales que dispone información detallada de todos los materiales, productos y componentes de una construcción, centralizando datos de sustentabilidad, circularidad y toxicidad, fomentando una construcción consciente con el medio ambiente. </a:t>
            </a:r>
            <a:r>
              <a:rPr lang="es-CL" sz="1700" dirty="0" err="1">
                <a:solidFill>
                  <a:srgbClr val="474444"/>
                </a:solidFill>
                <a:latin typeface="Calibri" panose="020F0502020204030204"/>
              </a:rPr>
              <a:t>ConstruyeZero</a:t>
            </a:r>
            <a:r>
              <a:rPr lang="es-CL" sz="1700" dirty="0">
                <a:solidFill>
                  <a:srgbClr val="474444"/>
                </a:solidFill>
                <a:latin typeface="Calibri" panose="020F0502020204030204"/>
              </a:rPr>
              <a:t>. </a:t>
            </a:r>
          </a:p>
          <a:p>
            <a:endParaRPr lang="es-CL" sz="1700" dirty="0">
              <a:solidFill>
                <a:srgbClr val="474444"/>
              </a:solidFill>
              <a:latin typeface="Calibri" panose="020F0502020204030204"/>
            </a:endParaRPr>
          </a:p>
        </p:txBody>
      </p:sp>
      <p:pic>
        <p:nvPicPr>
          <p:cNvPr id="4" name="Imagen 3" descr="Imagen que contiene tabla, plato, taza, pequeño&#10;&#10;Descripción generada automáticamente">
            <a:extLst>
              <a:ext uri="{FF2B5EF4-FFF2-40B4-BE49-F238E27FC236}">
                <a16:creationId xmlns:a16="http://schemas.microsoft.com/office/drawing/2014/main" id="{F11FF047-E5B5-E8B0-3008-1CA932E67FFB}"/>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230981" y="535111"/>
            <a:ext cx="560598" cy="1121195"/>
          </a:xfrm>
          <a:prstGeom prst="rect">
            <a:avLst/>
          </a:prstGeom>
        </p:spPr>
      </p:pic>
      <p:sp>
        <p:nvSpPr>
          <p:cNvPr id="5" name="Subtítulo 2">
            <a:extLst>
              <a:ext uri="{FF2B5EF4-FFF2-40B4-BE49-F238E27FC236}">
                <a16:creationId xmlns:a16="http://schemas.microsoft.com/office/drawing/2014/main" id="{1062E329-6131-2DBA-17A2-94A4A4B83DE4}"/>
              </a:ext>
            </a:extLst>
          </p:cNvPr>
          <p:cNvSpPr txBox="1">
            <a:spLocks noChangeArrowheads="1"/>
          </p:cNvSpPr>
          <p:nvPr/>
        </p:nvSpPr>
        <p:spPr>
          <a:xfrm>
            <a:off x="882798" y="607678"/>
            <a:ext cx="3109720" cy="1448044"/>
          </a:xfrm>
          <a:prstGeom prst="rect">
            <a:avLst/>
          </a:prstGeom>
        </p:spPr>
        <p:txBody>
          <a:bodyPr vert="horz" lIns="91440" tIns="45720" rIns="91440" bIns="45720" rtlCol="0">
            <a:normAutofit/>
          </a:bodyPr>
          <a:lstStyle>
            <a:lvl1pPr marL="0" indent="0" algn="ctr" defTabSz="914400" rtl="0" eaLnBrk="1" latinLnBrk="0" hangingPunct="1">
              <a:lnSpc>
                <a:spcPct val="90000"/>
              </a:lnSpc>
              <a:spcBef>
                <a:spcPts val="1000"/>
              </a:spcBef>
              <a:buFont typeface="Arial" panose="020B0604020202020204" pitchFamily="34" charset="0"/>
              <a:buNone/>
              <a:defRPr sz="2400" kern="1200">
                <a:solidFill>
                  <a:schemeClr val="tx1"/>
                </a:solidFill>
                <a:latin typeface="+mn-lt"/>
                <a:ea typeface="+mn-ea"/>
                <a:cs typeface="+mn-cs"/>
              </a:defRPr>
            </a:lvl1pPr>
            <a:lvl2pPr marL="457200" indent="0" algn="ctr" defTabSz="914400" rtl="0" eaLnBrk="1" latinLnBrk="0" hangingPunct="1">
              <a:lnSpc>
                <a:spcPct val="90000"/>
              </a:lnSpc>
              <a:spcBef>
                <a:spcPts val="500"/>
              </a:spcBef>
              <a:buFont typeface="Arial" panose="020B0604020202020204" pitchFamily="34" charset="0"/>
              <a:buNone/>
              <a:defRPr sz="2000" kern="1200">
                <a:solidFill>
                  <a:schemeClr val="tx1"/>
                </a:solidFill>
                <a:latin typeface="+mn-lt"/>
                <a:ea typeface="+mn-ea"/>
                <a:cs typeface="+mn-cs"/>
              </a:defRPr>
            </a:lvl2pPr>
            <a:lvl3pPr marL="914400" indent="0" algn="ctr" defTabSz="914400" rtl="0" eaLnBrk="1" latinLnBrk="0" hangingPunct="1">
              <a:lnSpc>
                <a:spcPct val="90000"/>
              </a:lnSpc>
              <a:spcBef>
                <a:spcPts val="500"/>
              </a:spcBef>
              <a:buFont typeface="Arial" panose="020B0604020202020204" pitchFamily="34" charset="0"/>
              <a:buNone/>
              <a:defRPr sz="1800" kern="1200">
                <a:solidFill>
                  <a:schemeClr val="tx1"/>
                </a:solidFill>
                <a:latin typeface="+mn-lt"/>
                <a:ea typeface="+mn-ea"/>
                <a:cs typeface="+mn-cs"/>
              </a:defRPr>
            </a:lvl3pPr>
            <a:lvl4pPr marL="13716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4pPr>
            <a:lvl5pPr marL="18288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5pPr>
            <a:lvl6pPr marL="22860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6pPr>
            <a:lvl7pPr marL="27432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7pPr>
            <a:lvl8pPr marL="32004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8pPr>
            <a:lvl9pPr marL="36576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9pPr>
          </a:lstStyle>
          <a:p>
            <a:pPr algn="l">
              <a:lnSpc>
                <a:spcPct val="100000"/>
              </a:lnSpc>
              <a:spcBef>
                <a:spcPts val="0"/>
              </a:spcBef>
            </a:pPr>
            <a:r>
              <a:rPr lang="es-MX" altLang="es-CL" sz="2800" dirty="0">
                <a:solidFill>
                  <a:srgbClr val="221E7C"/>
                </a:solidFill>
              </a:rPr>
              <a:t>Resultados</a:t>
            </a:r>
          </a:p>
          <a:p>
            <a:pPr algn="l">
              <a:lnSpc>
                <a:spcPct val="100000"/>
              </a:lnSpc>
              <a:spcBef>
                <a:spcPts val="0"/>
              </a:spcBef>
            </a:pPr>
            <a:r>
              <a:rPr lang="es-MX" altLang="es-CL" sz="2800" dirty="0">
                <a:solidFill>
                  <a:srgbClr val="221E7C"/>
                </a:solidFill>
              </a:rPr>
              <a:t>Por sector</a:t>
            </a:r>
            <a:endParaRPr lang="es-MX" altLang="es-CL" sz="2000" dirty="0">
              <a:solidFill>
                <a:srgbClr val="221E7C"/>
              </a:solidFill>
            </a:endParaRPr>
          </a:p>
        </p:txBody>
      </p:sp>
      <p:cxnSp>
        <p:nvCxnSpPr>
          <p:cNvPr id="7" name="Conector recto 6">
            <a:extLst>
              <a:ext uri="{FF2B5EF4-FFF2-40B4-BE49-F238E27FC236}">
                <a16:creationId xmlns:a16="http://schemas.microsoft.com/office/drawing/2014/main" id="{CC7456D1-FAD1-E4C6-1076-FEC47C61D737}"/>
              </a:ext>
            </a:extLst>
          </p:cNvPr>
          <p:cNvCxnSpPr>
            <a:cxnSpLocks/>
          </p:cNvCxnSpPr>
          <p:nvPr/>
        </p:nvCxnSpPr>
        <p:spPr>
          <a:xfrm>
            <a:off x="845931" y="1656306"/>
            <a:ext cx="1826149" cy="0"/>
          </a:xfrm>
          <a:prstGeom prst="line">
            <a:avLst/>
          </a:prstGeom>
          <a:ln w="31750">
            <a:solidFill>
              <a:srgbClr val="221E7C"/>
            </a:solidFill>
          </a:ln>
        </p:spPr>
        <p:style>
          <a:lnRef idx="1">
            <a:schemeClr val="accent1"/>
          </a:lnRef>
          <a:fillRef idx="0">
            <a:schemeClr val="accent1"/>
          </a:fillRef>
          <a:effectRef idx="0">
            <a:schemeClr val="accent1"/>
          </a:effectRef>
          <a:fontRef idx="minor">
            <a:schemeClr val="tx1"/>
          </a:fontRef>
        </p:style>
      </p:cxnSp>
      <p:grpSp>
        <p:nvGrpSpPr>
          <p:cNvPr id="8" name="Grupo 7">
            <a:extLst>
              <a:ext uri="{FF2B5EF4-FFF2-40B4-BE49-F238E27FC236}">
                <a16:creationId xmlns:a16="http://schemas.microsoft.com/office/drawing/2014/main" id="{68E9B766-5EB1-FEBB-E3A1-6AA2B999D505}"/>
              </a:ext>
            </a:extLst>
          </p:cNvPr>
          <p:cNvGrpSpPr/>
          <p:nvPr/>
        </p:nvGrpSpPr>
        <p:grpSpPr>
          <a:xfrm>
            <a:off x="612413" y="3942936"/>
            <a:ext cx="1711182" cy="1756786"/>
            <a:chOff x="9211456" y="5088967"/>
            <a:chExt cx="1051739" cy="1092280"/>
          </a:xfrm>
        </p:grpSpPr>
        <p:sp>
          <p:nvSpPr>
            <p:cNvPr id="9" name="Elipse 8">
              <a:extLst>
                <a:ext uri="{FF2B5EF4-FFF2-40B4-BE49-F238E27FC236}">
                  <a16:creationId xmlns:a16="http://schemas.microsoft.com/office/drawing/2014/main" id="{BC7A268D-87E6-2DF8-E567-5BA96BC828D0}"/>
                </a:ext>
              </a:extLst>
            </p:cNvPr>
            <p:cNvSpPr/>
            <p:nvPr/>
          </p:nvSpPr>
          <p:spPr>
            <a:xfrm>
              <a:off x="9211456" y="5088967"/>
              <a:ext cx="1051739" cy="1092280"/>
            </a:xfrm>
            <a:prstGeom prst="ellipse">
              <a:avLst/>
            </a:prstGeom>
            <a:solidFill>
              <a:schemeClr val="bg2"/>
            </a:solidFill>
            <a:ln>
              <a:solidFill>
                <a:schemeClr val="bg1"/>
              </a:solidFill>
            </a:ln>
          </p:spPr>
          <p:style>
            <a:lnRef idx="2">
              <a:schemeClr val="accent1"/>
            </a:lnRef>
            <a:fillRef idx="1">
              <a:schemeClr val="lt1"/>
            </a:fillRef>
            <a:effectRef idx="0">
              <a:schemeClr val="accent1"/>
            </a:effectRef>
            <a:fontRef idx="minor">
              <a:schemeClr val="dk1"/>
            </a:fontRef>
          </p:style>
          <p:txBody>
            <a:bodyPr rtlCol="0" anchor="ctr"/>
            <a:lstStyle/>
            <a:p>
              <a:endParaRPr lang="es-CL"/>
            </a:p>
          </p:txBody>
        </p:sp>
        <p:sp>
          <p:nvSpPr>
            <p:cNvPr id="10" name="Forma libre: forma 9">
              <a:extLst>
                <a:ext uri="{FF2B5EF4-FFF2-40B4-BE49-F238E27FC236}">
                  <a16:creationId xmlns:a16="http://schemas.microsoft.com/office/drawing/2014/main" id="{4B1C079C-5273-60A9-59E6-9186A9B3255A}"/>
                </a:ext>
              </a:extLst>
            </p:cNvPr>
            <p:cNvSpPr/>
            <p:nvPr/>
          </p:nvSpPr>
          <p:spPr>
            <a:xfrm>
              <a:off x="9286193" y="5180134"/>
              <a:ext cx="869491" cy="931560"/>
            </a:xfrm>
            <a:custGeom>
              <a:avLst/>
              <a:gdLst>
                <a:gd name="connsiteX0" fmla="*/ 98665 w 366379"/>
                <a:gd name="connsiteY0" fmla="*/ 322427 h 377092"/>
                <a:gd name="connsiteX1" fmla="*/ 151506 w 366379"/>
                <a:gd name="connsiteY1" fmla="*/ 322427 h 377092"/>
                <a:gd name="connsiteX2" fmla="*/ 151506 w 366379"/>
                <a:gd name="connsiteY2" fmla="*/ 314427 h 377092"/>
                <a:gd name="connsiteX3" fmla="*/ 98665 w 366379"/>
                <a:gd name="connsiteY3" fmla="*/ 314427 h 377092"/>
                <a:gd name="connsiteX4" fmla="*/ 98665 w 366379"/>
                <a:gd name="connsiteY4" fmla="*/ 322427 h 377092"/>
                <a:gd name="connsiteX5" fmla="*/ 98665 w 366379"/>
                <a:gd name="connsiteY5" fmla="*/ 298918 h 377092"/>
                <a:gd name="connsiteX6" fmla="*/ 151506 w 366379"/>
                <a:gd name="connsiteY6" fmla="*/ 298918 h 377092"/>
                <a:gd name="connsiteX7" fmla="*/ 151506 w 366379"/>
                <a:gd name="connsiteY7" fmla="*/ 290918 h 377092"/>
                <a:gd name="connsiteX8" fmla="*/ 98665 w 366379"/>
                <a:gd name="connsiteY8" fmla="*/ 290918 h 377092"/>
                <a:gd name="connsiteX9" fmla="*/ 98665 w 366379"/>
                <a:gd name="connsiteY9" fmla="*/ 298918 h 377092"/>
                <a:gd name="connsiteX10" fmla="*/ 98665 w 366379"/>
                <a:gd name="connsiteY10" fmla="*/ 276603 h 377092"/>
                <a:gd name="connsiteX11" fmla="*/ 151506 w 366379"/>
                <a:gd name="connsiteY11" fmla="*/ 276603 h 377092"/>
                <a:gd name="connsiteX12" fmla="*/ 151506 w 366379"/>
                <a:gd name="connsiteY12" fmla="*/ 268603 h 377092"/>
                <a:gd name="connsiteX13" fmla="*/ 98665 w 366379"/>
                <a:gd name="connsiteY13" fmla="*/ 268603 h 377092"/>
                <a:gd name="connsiteX14" fmla="*/ 98665 w 366379"/>
                <a:gd name="connsiteY14" fmla="*/ 276603 h 377092"/>
                <a:gd name="connsiteX15" fmla="*/ 29403 w 366379"/>
                <a:gd name="connsiteY15" fmla="*/ 202639 h 377092"/>
                <a:gd name="connsiteX16" fmla="*/ 53613 w 366379"/>
                <a:gd name="connsiteY16" fmla="*/ 202639 h 377092"/>
                <a:gd name="connsiteX17" fmla="*/ 53613 w 366379"/>
                <a:gd name="connsiteY17" fmla="*/ 224042 h 377092"/>
                <a:gd name="connsiteX18" fmla="*/ 29403 w 366379"/>
                <a:gd name="connsiteY18" fmla="*/ 224042 h 377092"/>
                <a:gd name="connsiteX19" fmla="*/ 29403 w 366379"/>
                <a:gd name="connsiteY19" fmla="*/ 232042 h 377092"/>
                <a:gd name="connsiteX20" fmla="*/ 61542 w 366379"/>
                <a:gd name="connsiteY20" fmla="*/ 232042 h 377092"/>
                <a:gd name="connsiteX21" fmla="*/ 61542 w 366379"/>
                <a:gd name="connsiteY21" fmla="*/ 194710 h 377092"/>
                <a:gd name="connsiteX22" fmla="*/ 29403 w 366379"/>
                <a:gd name="connsiteY22" fmla="*/ 194710 h 377092"/>
                <a:gd name="connsiteX23" fmla="*/ 29403 w 366379"/>
                <a:gd name="connsiteY23" fmla="*/ 202709 h 377092"/>
                <a:gd name="connsiteX24" fmla="*/ 98665 w 366379"/>
                <a:gd name="connsiteY24" fmla="*/ 344672 h 377092"/>
                <a:gd name="connsiteX25" fmla="*/ 151506 w 366379"/>
                <a:gd name="connsiteY25" fmla="*/ 344672 h 377092"/>
                <a:gd name="connsiteX26" fmla="*/ 151506 w 366379"/>
                <a:gd name="connsiteY26" fmla="*/ 336672 h 377092"/>
                <a:gd name="connsiteX27" fmla="*/ 98665 w 366379"/>
                <a:gd name="connsiteY27" fmla="*/ 336672 h 377092"/>
                <a:gd name="connsiteX28" fmla="*/ 98665 w 366379"/>
                <a:gd name="connsiteY28" fmla="*/ 344672 h 377092"/>
                <a:gd name="connsiteX29" fmla="*/ 29403 w 366379"/>
                <a:gd name="connsiteY29" fmla="*/ 251901 h 377092"/>
                <a:gd name="connsiteX30" fmla="*/ 53613 w 366379"/>
                <a:gd name="connsiteY30" fmla="*/ 251901 h 377092"/>
                <a:gd name="connsiteX31" fmla="*/ 53613 w 366379"/>
                <a:gd name="connsiteY31" fmla="*/ 277234 h 377092"/>
                <a:gd name="connsiteX32" fmla="*/ 61613 w 366379"/>
                <a:gd name="connsiteY32" fmla="*/ 277234 h 377092"/>
                <a:gd name="connsiteX33" fmla="*/ 61613 w 366379"/>
                <a:gd name="connsiteY33" fmla="*/ 243902 h 377092"/>
                <a:gd name="connsiteX34" fmla="*/ 29473 w 366379"/>
                <a:gd name="connsiteY34" fmla="*/ 243902 h 377092"/>
                <a:gd name="connsiteX35" fmla="*/ 29473 w 366379"/>
                <a:gd name="connsiteY35" fmla="*/ 251901 h 377092"/>
                <a:gd name="connsiteX36" fmla="*/ 170172 w 366379"/>
                <a:gd name="connsiteY36" fmla="*/ 222990 h 377092"/>
                <a:gd name="connsiteX37" fmla="*/ 204838 w 366379"/>
                <a:gd name="connsiteY37" fmla="*/ 222990 h 377092"/>
                <a:gd name="connsiteX38" fmla="*/ 204838 w 366379"/>
                <a:gd name="connsiteY38" fmla="*/ 188324 h 377092"/>
                <a:gd name="connsiteX39" fmla="*/ 170172 w 366379"/>
                <a:gd name="connsiteY39" fmla="*/ 188324 h 377092"/>
                <a:gd name="connsiteX40" fmla="*/ 170172 w 366379"/>
                <a:gd name="connsiteY40" fmla="*/ 222990 h 377092"/>
                <a:gd name="connsiteX41" fmla="*/ 178172 w 366379"/>
                <a:gd name="connsiteY41" fmla="*/ 196253 h 377092"/>
                <a:gd name="connsiteX42" fmla="*/ 196909 w 366379"/>
                <a:gd name="connsiteY42" fmla="*/ 196253 h 377092"/>
                <a:gd name="connsiteX43" fmla="*/ 196909 w 366379"/>
                <a:gd name="connsiteY43" fmla="*/ 214990 h 377092"/>
                <a:gd name="connsiteX44" fmla="*/ 178172 w 366379"/>
                <a:gd name="connsiteY44" fmla="*/ 214990 h 377092"/>
                <a:gd name="connsiteX45" fmla="*/ 178172 w 366379"/>
                <a:gd name="connsiteY45" fmla="*/ 196253 h 377092"/>
                <a:gd name="connsiteX46" fmla="*/ 277188 w 366379"/>
                <a:gd name="connsiteY46" fmla="*/ 93589 h 377092"/>
                <a:gd name="connsiteX47" fmla="*/ 254521 w 366379"/>
                <a:gd name="connsiteY47" fmla="*/ 93589 h 377092"/>
                <a:gd name="connsiteX48" fmla="*/ 254521 w 366379"/>
                <a:gd name="connsiteY48" fmla="*/ 30011 h 377092"/>
                <a:gd name="connsiteX49" fmla="*/ 261329 w 366379"/>
                <a:gd name="connsiteY49" fmla="*/ 24678 h 377092"/>
                <a:gd name="connsiteX50" fmla="*/ 262802 w 366379"/>
                <a:gd name="connsiteY50" fmla="*/ 21941 h 377092"/>
                <a:gd name="connsiteX51" fmla="*/ 261890 w 366379"/>
                <a:gd name="connsiteY51" fmla="*/ 18923 h 377092"/>
                <a:gd name="connsiteX52" fmla="*/ 246732 w 366379"/>
                <a:gd name="connsiteY52" fmla="*/ 1380 h 377092"/>
                <a:gd name="connsiteX53" fmla="*/ 241539 w 366379"/>
                <a:gd name="connsiteY53" fmla="*/ 608 h 377092"/>
                <a:gd name="connsiteX54" fmla="*/ 134243 w 366379"/>
                <a:gd name="connsiteY54" fmla="*/ 69028 h 377092"/>
                <a:gd name="connsiteX55" fmla="*/ 85261 w 366379"/>
                <a:gd name="connsiteY55" fmla="*/ 69028 h 377092"/>
                <a:gd name="connsiteX56" fmla="*/ 81261 w 366379"/>
                <a:gd name="connsiteY56" fmla="*/ 73028 h 377092"/>
                <a:gd name="connsiteX57" fmla="*/ 81261 w 366379"/>
                <a:gd name="connsiteY57" fmla="*/ 118290 h 377092"/>
                <a:gd name="connsiteX58" fmla="*/ 85261 w 366379"/>
                <a:gd name="connsiteY58" fmla="*/ 122290 h 377092"/>
                <a:gd name="connsiteX59" fmla="*/ 97191 w 366379"/>
                <a:gd name="connsiteY59" fmla="*/ 122290 h 377092"/>
                <a:gd name="connsiteX60" fmla="*/ 97191 w 366379"/>
                <a:gd name="connsiteY60" fmla="*/ 246217 h 377092"/>
                <a:gd name="connsiteX61" fmla="*/ 82665 w 366379"/>
                <a:gd name="connsiteY61" fmla="*/ 246217 h 377092"/>
                <a:gd name="connsiteX62" fmla="*/ 82665 w 366379"/>
                <a:gd name="connsiteY62" fmla="*/ 173447 h 377092"/>
                <a:gd name="connsiteX63" fmla="*/ 0 w 366379"/>
                <a:gd name="connsiteY63" fmla="*/ 173447 h 377092"/>
                <a:gd name="connsiteX64" fmla="*/ 0 w 366379"/>
                <a:gd name="connsiteY64" fmla="*/ 181447 h 377092"/>
                <a:gd name="connsiteX65" fmla="*/ 74665 w 366379"/>
                <a:gd name="connsiteY65" fmla="*/ 181447 h 377092"/>
                <a:gd name="connsiteX66" fmla="*/ 74665 w 366379"/>
                <a:gd name="connsiteY66" fmla="*/ 341865 h 377092"/>
                <a:gd name="connsiteX67" fmla="*/ 82665 w 366379"/>
                <a:gd name="connsiteY67" fmla="*/ 341865 h 377092"/>
                <a:gd name="connsiteX68" fmla="*/ 82665 w 366379"/>
                <a:gd name="connsiteY68" fmla="*/ 254287 h 377092"/>
                <a:gd name="connsiteX69" fmla="*/ 168628 w 366379"/>
                <a:gd name="connsiteY69" fmla="*/ 254287 h 377092"/>
                <a:gd name="connsiteX70" fmla="*/ 168628 w 366379"/>
                <a:gd name="connsiteY70" fmla="*/ 377092 h 377092"/>
                <a:gd name="connsiteX71" fmla="*/ 176628 w 366379"/>
                <a:gd name="connsiteY71" fmla="*/ 377092 h 377092"/>
                <a:gd name="connsiteX72" fmla="*/ 176628 w 366379"/>
                <a:gd name="connsiteY72" fmla="*/ 348672 h 377092"/>
                <a:gd name="connsiteX73" fmla="*/ 204838 w 366379"/>
                <a:gd name="connsiteY73" fmla="*/ 348672 h 377092"/>
                <a:gd name="connsiteX74" fmla="*/ 204838 w 366379"/>
                <a:gd name="connsiteY74" fmla="*/ 314006 h 377092"/>
                <a:gd name="connsiteX75" fmla="*/ 176628 w 366379"/>
                <a:gd name="connsiteY75" fmla="*/ 314006 h 377092"/>
                <a:gd name="connsiteX76" fmla="*/ 176628 w 366379"/>
                <a:gd name="connsiteY76" fmla="*/ 306848 h 377092"/>
                <a:gd name="connsiteX77" fmla="*/ 204838 w 366379"/>
                <a:gd name="connsiteY77" fmla="*/ 306848 h 377092"/>
                <a:gd name="connsiteX78" fmla="*/ 204838 w 366379"/>
                <a:gd name="connsiteY78" fmla="*/ 272182 h 377092"/>
                <a:gd name="connsiteX79" fmla="*/ 176628 w 366379"/>
                <a:gd name="connsiteY79" fmla="*/ 272182 h 377092"/>
                <a:gd name="connsiteX80" fmla="*/ 176628 w 366379"/>
                <a:gd name="connsiteY80" fmla="*/ 265024 h 377092"/>
                <a:gd name="connsiteX81" fmla="*/ 204838 w 366379"/>
                <a:gd name="connsiteY81" fmla="*/ 265024 h 377092"/>
                <a:gd name="connsiteX82" fmla="*/ 204838 w 366379"/>
                <a:gd name="connsiteY82" fmla="*/ 230358 h 377092"/>
                <a:gd name="connsiteX83" fmla="*/ 170172 w 366379"/>
                <a:gd name="connsiteY83" fmla="*/ 230358 h 377092"/>
                <a:gd name="connsiteX84" fmla="*/ 170172 w 366379"/>
                <a:gd name="connsiteY84" fmla="*/ 246428 h 377092"/>
                <a:gd name="connsiteX85" fmla="*/ 160207 w 366379"/>
                <a:gd name="connsiteY85" fmla="*/ 246428 h 377092"/>
                <a:gd name="connsiteX86" fmla="*/ 160207 w 366379"/>
                <a:gd name="connsiteY86" fmla="*/ 179271 h 377092"/>
                <a:gd name="connsiteX87" fmla="*/ 257890 w 366379"/>
                <a:gd name="connsiteY87" fmla="*/ 179271 h 377092"/>
                <a:gd name="connsiteX88" fmla="*/ 257890 w 366379"/>
                <a:gd name="connsiteY88" fmla="*/ 318497 h 377092"/>
                <a:gd name="connsiteX89" fmla="*/ 265890 w 366379"/>
                <a:gd name="connsiteY89" fmla="*/ 318497 h 377092"/>
                <a:gd name="connsiteX90" fmla="*/ 265890 w 366379"/>
                <a:gd name="connsiteY90" fmla="*/ 171271 h 377092"/>
                <a:gd name="connsiteX91" fmla="*/ 152208 w 366379"/>
                <a:gd name="connsiteY91" fmla="*/ 171271 h 377092"/>
                <a:gd name="connsiteX92" fmla="*/ 152208 w 366379"/>
                <a:gd name="connsiteY92" fmla="*/ 246428 h 377092"/>
                <a:gd name="connsiteX93" fmla="*/ 139436 w 366379"/>
                <a:gd name="connsiteY93" fmla="*/ 246428 h 377092"/>
                <a:gd name="connsiteX94" fmla="*/ 139436 w 366379"/>
                <a:gd name="connsiteY94" fmla="*/ 120465 h 377092"/>
                <a:gd name="connsiteX95" fmla="*/ 246452 w 366379"/>
                <a:gd name="connsiteY95" fmla="*/ 36537 h 377092"/>
                <a:gd name="connsiteX96" fmla="*/ 246452 w 366379"/>
                <a:gd name="connsiteY96" fmla="*/ 93869 h 377092"/>
                <a:gd name="connsiteX97" fmla="*/ 223785 w 366379"/>
                <a:gd name="connsiteY97" fmla="*/ 93869 h 377092"/>
                <a:gd name="connsiteX98" fmla="*/ 219785 w 366379"/>
                <a:gd name="connsiteY98" fmla="*/ 97869 h 377092"/>
                <a:gd name="connsiteX99" fmla="*/ 219785 w 366379"/>
                <a:gd name="connsiteY99" fmla="*/ 129097 h 377092"/>
                <a:gd name="connsiteX100" fmla="*/ 223785 w 366379"/>
                <a:gd name="connsiteY100" fmla="*/ 133097 h 377092"/>
                <a:gd name="connsiteX101" fmla="*/ 277118 w 366379"/>
                <a:gd name="connsiteY101" fmla="*/ 133097 h 377092"/>
                <a:gd name="connsiteX102" fmla="*/ 281118 w 366379"/>
                <a:gd name="connsiteY102" fmla="*/ 129097 h 377092"/>
                <a:gd name="connsiteX103" fmla="*/ 281118 w 366379"/>
                <a:gd name="connsiteY103" fmla="*/ 97869 h 377092"/>
                <a:gd name="connsiteX104" fmla="*/ 277118 w 366379"/>
                <a:gd name="connsiteY104" fmla="*/ 93869 h 377092"/>
                <a:gd name="connsiteX105" fmla="*/ 131506 w 366379"/>
                <a:gd name="connsiteY105" fmla="*/ 246217 h 377092"/>
                <a:gd name="connsiteX106" fmla="*/ 105261 w 366379"/>
                <a:gd name="connsiteY106" fmla="*/ 246217 h 377092"/>
                <a:gd name="connsiteX107" fmla="*/ 105261 w 366379"/>
                <a:gd name="connsiteY107" fmla="*/ 122290 h 377092"/>
                <a:gd name="connsiteX108" fmla="*/ 131506 w 366379"/>
                <a:gd name="connsiteY108" fmla="*/ 122290 h 377092"/>
                <a:gd name="connsiteX109" fmla="*/ 131506 w 366379"/>
                <a:gd name="connsiteY109" fmla="*/ 246217 h 377092"/>
                <a:gd name="connsiteX110" fmla="*/ 131506 w 366379"/>
                <a:gd name="connsiteY110" fmla="*/ 114290 h 377092"/>
                <a:gd name="connsiteX111" fmla="*/ 89332 w 366379"/>
                <a:gd name="connsiteY111" fmla="*/ 114290 h 377092"/>
                <a:gd name="connsiteX112" fmla="*/ 89332 w 366379"/>
                <a:gd name="connsiteY112" fmla="*/ 77027 h 377092"/>
                <a:gd name="connsiteX113" fmla="*/ 131506 w 366379"/>
                <a:gd name="connsiteY113" fmla="*/ 77027 h 377092"/>
                <a:gd name="connsiteX114" fmla="*/ 131506 w 366379"/>
                <a:gd name="connsiteY114" fmla="*/ 114290 h 377092"/>
                <a:gd name="connsiteX115" fmla="*/ 178172 w 366379"/>
                <a:gd name="connsiteY115" fmla="*/ 321865 h 377092"/>
                <a:gd name="connsiteX116" fmla="*/ 196909 w 366379"/>
                <a:gd name="connsiteY116" fmla="*/ 321865 h 377092"/>
                <a:gd name="connsiteX117" fmla="*/ 196909 w 366379"/>
                <a:gd name="connsiteY117" fmla="*/ 340602 h 377092"/>
                <a:gd name="connsiteX118" fmla="*/ 178172 w 366379"/>
                <a:gd name="connsiteY118" fmla="*/ 340602 h 377092"/>
                <a:gd name="connsiteX119" fmla="*/ 178172 w 366379"/>
                <a:gd name="connsiteY119" fmla="*/ 321865 h 377092"/>
                <a:gd name="connsiteX120" fmla="*/ 178172 w 366379"/>
                <a:gd name="connsiteY120" fmla="*/ 279971 h 377092"/>
                <a:gd name="connsiteX121" fmla="*/ 196909 w 366379"/>
                <a:gd name="connsiteY121" fmla="*/ 279971 h 377092"/>
                <a:gd name="connsiteX122" fmla="*/ 196909 w 366379"/>
                <a:gd name="connsiteY122" fmla="*/ 298708 h 377092"/>
                <a:gd name="connsiteX123" fmla="*/ 178172 w 366379"/>
                <a:gd name="connsiteY123" fmla="*/ 298708 h 377092"/>
                <a:gd name="connsiteX124" fmla="*/ 178172 w 366379"/>
                <a:gd name="connsiteY124" fmla="*/ 279971 h 377092"/>
                <a:gd name="connsiteX125" fmla="*/ 178172 w 366379"/>
                <a:gd name="connsiteY125" fmla="*/ 238077 h 377092"/>
                <a:gd name="connsiteX126" fmla="*/ 196909 w 366379"/>
                <a:gd name="connsiteY126" fmla="*/ 238077 h 377092"/>
                <a:gd name="connsiteX127" fmla="*/ 196909 w 366379"/>
                <a:gd name="connsiteY127" fmla="*/ 256814 h 377092"/>
                <a:gd name="connsiteX128" fmla="*/ 178172 w 366379"/>
                <a:gd name="connsiteY128" fmla="*/ 256814 h 377092"/>
                <a:gd name="connsiteX129" fmla="*/ 178172 w 366379"/>
                <a:gd name="connsiteY129" fmla="*/ 238077 h 377092"/>
                <a:gd name="connsiteX130" fmla="*/ 139506 w 366379"/>
                <a:gd name="connsiteY130" fmla="*/ 110009 h 377092"/>
                <a:gd name="connsiteX131" fmla="*/ 139506 w 366379"/>
                <a:gd name="connsiteY131" fmla="*/ 75133 h 377092"/>
                <a:gd name="connsiteX132" fmla="*/ 243013 w 366379"/>
                <a:gd name="connsiteY132" fmla="*/ 9099 h 377092"/>
                <a:gd name="connsiteX133" fmla="*/ 253188 w 366379"/>
                <a:gd name="connsiteY133" fmla="*/ 20888 h 377092"/>
                <a:gd name="connsiteX134" fmla="*/ 139576 w 366379"/>
                <a:gd name="connsiteY134" fmla="*/ 110009 h 377092"/>
                <a:gd name="connsiteX135" fmla="*/ 273188 w 366379"/>
                <a:gd name="connsiteY135" fmla="*/ 124746 h 377092"/>
                <a:gd name="connsiteX136" fmla="*/ 227855 w 366379"/>
                <a:gd name="connsiteY136" fmla="*/ 124746 h 377092"/>
                <a:gd name="connsiteX137" fmla="*/ 227855 w 366379"/>
                <a:gd name="connsiteY137" fmla="*/ 101518 h 377092"/>
                <a:gd name="connsiteX138" fmla="*/ 273188 w 366379"/>
                <a:gd name="connsiteY138" fmla="*/ 101518 h 377092"/>
                <a:gd name="connsiteX139" fmla="*/ 273188 w 366379"/>
                <a:gd name="connsiteY139" fmla="*/ 124746 h 377092"/>
                <a:gd name="connsiteX140" fmla="*/ 213610 w 366379"/>
                <a:gd name="connsiteY140" fmla="*/ 264743 h 377092"/>
                <a:gd name="connsiteX141" fmla="*/ 248276 w 366379"/>
                <a:gd name="connsiteY141" fmla="*/ 264743 h 377092"/>
                <a:gd name="connsiteX142" fmla="*/ 248276 w 366379"/>
                <a:gd name="connsiteY142" fmla="*/ 230077 h 377092"/>
                <a:gd name="connsiteX143" fmla="*/ 213610 w 366379"/>
                <a:gd name="connsiteY143" fmla="*/ 230077 h 377092"/>
                <a:gd name="connsiteX144" fmla="*/ 213610 w 366379"/>
                <a:gd name="connsiteY144" fmla="*/ 264743 h 377092"/>
                <a:gd name="connsiteX145" fmla="*/ 221610 w 366379"/>
                <a:gd name="connsiteY145" fmla="*/ 238007 h 377092"/>
                <a:gd name="connsiteX146" fmla="*/ 240347 w 366379"/>
                <a:gd name="connsiteY146" fmla="*/ 238007 h 377092"/>
                <a:gd name="connsiteX147" fmla="*/ 240347 w 366379"/>
                <a:gd name="connsiteY147" fmla="*/ 256743 h 377092"/>
                <a:gd name="connsiteX148" fmla="*/ 221610 w 366379"/>
                <a:gd name="connsiteY148" fmla="*/ 256743 h 377092"/>
                <a:gd name="connsiteX149" fmla="*/ 221610 w 366379"/>
                <a:gd name="connsiteY149" fmla="*/ 238007 h 377092"/>
                <a:gd name="connsiteX150" fmla="*/ 213610 w 366379"/>
                <a:gd name="connsiteY150" fmla="*/ 222849 h 377092"/>
                <a:gd name="connsiteX151" fmla="*/ 248276 w 366379"/>
                <a:gd name="connsiteY151" fmla="*/ 222849 h 377092"/>
                <a:gd name="connsiteX152" fmla="*/ 248276 w 366379"/>
                <a:gd name="connsiteY152" fmla="*/ 188183 h 377092"/>
                <a:gd name="connsiteX153" fmla="*/ 213610 w 366379"/>
                <a:gd name="connsiteY153" fmla="*/ 188183 h 377092"/>
                <a:gd name="connsiteX154" fmla="*/ 213610 w 366379"/>
                <a:gd name="connsiteY154" fmla="*/ 222849 h 377092"/>
                <a:gd name="connsiteX155" fmla="*/ 221610 w 366379"/>
                <a:gd name="connsiteY155" fmla="*/ 196113 h 377092"/>
                <a:gd name="connsiteX156" fmla="*/ 240347 w 366379"/>
                <a:gd name="connsiteY156" fmla="*/ 196113 h 377092"/>
                <a:gd name="connsiteX157" fmla="*/ 240347 w 366379"/>
                <a:gd name="connsiteY157" fmla="*/ 214850 h 377092"/>
                <a:gd name="connsiteX158" fmla="*/ 221610 w 366379"/>
                <a:gd name="connsiteY158" fmla="*/ 214850 h 377092"/>
                <a:gd name="connsiteX159" fmla="*/ 221610 w 366379"/>
                <a:gd name="connsiteY159" fmla="*/ 196113 h 377092"/>
                <a:gd name="connsiteX160" fmla="*/ 308836 w 366379"/>
                <a:gd name="connsiteY160" fmla="*/ 251691 h 377092"/>
                <a:gd name="connsiteX161" fmla="*/ 333046 w 366379"/>
                <a:gd name="connsiteY161" fmla="*/ 251691 h 377092"/>
                <a:gd name="connsiteX162" fmla="*/ 333046 w 366379"/>
                <a:gd name="connsiteY162" fmla="*/ 277024 h 377092"/>
                <a:gd name="connsiteX163" fmla="*/ 341046 w 366379"/>
                <a:gd name="connsiteY163" fmla="*/ 277024 h 377092"/>
                <a:gd name="connsiteX164" fmla="*/ 341046 w 366379"/>
                <a:gd name="connsiteY164" fmla="*/ 243691 h 377092"/>
                <a:gd name="connsiteX165" fmla="*/ 308906 w 366379"/>
                <a:gd name="connsiteY165" fmla="*/ 243691 h 377092"/>
                <a:gd name="connsiteX166" fmla="*/ 308906 w 366379"/>
                <a:gd name="connsiteY166" fmla="*/ 251691 h 377092"/>
                <a:gd name="connsiteX167" fmla="*/ 308836 w 366379"/>
                <a:gd name="connsiteY167" fmla="*/ 202359 h 377092"/>
                <a:gd name="connsiteX168" fmla="*/ 333046 w 366379"/>
                <a:gd name="connsiteY168" fmla="*/ 202359 h 377092"/>
                <a:gd name="connsiteX169" fmla="*/ 333046 w 366379"/>
                <a:gd name="connsiteY169" fmla="*/ 223762 h 377092"/>
                <a:gd name="connsiteX170" fmla="*/ 308836 w 366379"/>
                <a:gd name="connsiteY170" fmla="*/ 223762 h 377092"/>
                <a:gd name="connsiteX171" fmla="*/ 308836 w 366379"/>
                <a:gd name="connsiteY171" fmla="*/ 231762 h 377092"/>
                <a:gd name="connsiteX172" fmla="*/ 340976 w 366379"/>
                <a:gd name="connsiteY172" fmla="*/ 231762 h 377092"/>
                <a:gd name="connsiteX173" fmla="*/ 340976 w 366379"/>
                <a:gd name="connsiteY173" fmla="*/ 194429 h 377092"/>
                <a:gd name="connsiteX174" fmla="*/ 308836 w 366379"/>
                <a:gd name="connsiteY174" fmla="*/ 194429 h 377092"/>
                <a:gd name="connsiteX175" fmla="*/ 308836 w 366379"/>
                <a:gd name="connsiteY175" fmla="*/ 202429 h 377092"/>
                <a:gd name="connsiteX176" fmla="*/ 213610 w 366379"/>
                <a:gd name="connsiteY176" fmla="*/ 306497 h 377092"/>
                <a:gd name="connsiteX177" fmla="*/ 248276 w 366379"/>
                <a:gd name="connsiteY177" fmla="*/ 306497 h 377092"/>
                <a:gd name="connsiteX178" fmla="*/ 248276 w 366379"/>
                <a:gd name="connsiteY178" fmla="*/ 271831 h 377092"/>
                <a:gd name="connsiteX179" fmla="*/ 213610 w 366379"/>
                <a:gd name="connsiteY179" fmla="*/ 271831 h 377092"/>
                <a:gd name="connsiteX180" fmla="*/ 213610 w 366379"/>
                <a:gd name="connsiteY180" fmla="*/ 306497 h 377092"/>
                <a:gd name="connsiteX181" fmla="*/ 221610 w 366379"/>
                <a:gd name="connsiteY181" fmla="*/ 279761 h 377092"/>
                <a:gd name="connsiteX182" fmla="*/ 240347 w 366379"/>
                <a:gd name="connsiteY182" fmla="*/ 279761 h 377092"/>
                <a:gd name="connsiteX183" fmla="*/ 240347 w 366379"/>
                <a:gd name="connsiteY183" fmla="*/ 298497 h 377092"/>
                <a:gd name="connsiteX184" fmla="*/ 221610 w 366379"/>
                <a:gd name="connsiteY184" fmla="*/ 298497 h 377092"/>
                <a:gd name="connsiteX185" fmla="*/ 221610 w 366379"/>
                <a:gd name="connsiteY185" fmla="*/ 279761 h 377092"/>
                <a:gd name="connsiteX186" fmla="*/ 213610 w 366379"/>
                <a:gd name="connsiteY186" fmla="*/ 348321 h 377092"/>
                <a:gd name="connsiteX187" fmla="*/ 248276 w 366379"/>
                <a:gd name="connsiteY187" fmla="*/ 348321 h 377092"/>
                <a:gd name="connsiteX188" fmla="*/ 248276 w 366379"/>
                <a:gd name="connsiteY188" fmla="*/ 313655 h 377092"/>
                <a:gd name="connsiteX189" fmla="*/ 213610 w 366379"/>
                <a:gd name="connsiteY189" fmla="*/ 313655 h 377092"/>
                <a:gd name="connsiteX190" fmla="*/ 213610 w 366379"/>
                <a:gd name="connsiteY190" fmla="*/ 348321 h 377092"/>
                <a:gd name="connsiteX191" fmla="*/ 221610 w 366379"/>
                <a:gd name="connsiteY191" fmla="*/ 321584 h 377092"/>
                <a:gd name="connsiteX192" fmla="*/ 240347 w 366379"/>
                <a:gd name="connsiteY192" fmla="*/ 321584 h 377092"/>
                <a:gd name="connsiteX193" fmla="*/ 240347 w 366379"/>
                <a:gd name="connsiteY193" fmla="*/ 340321 h 377092"/>
                <a:gd name="connsiteX194" fmla="*/ 221610 w 366379"/>
                <a:gd name="connsiteY194" fmla="*/ 340321 h 377092"/>
                <a:gd name="connsiteX195" fmla="*/ 221610 w 366379"/>
                <a:gd name="connsiteY195" fmla="*/ 321584 h 377092"/>
                <a:gd name="connsiteX196" fmla="*/ 348765 w 366379"/>
                <a:gd name="connsiteY196" fmla="*/ 173096 h 377092"/>
                <a:gd name="connsiteX197" fmla="*/ 348765 w 366379"/>
                <a:gd name="connsiteY197" fmla="*/ 128956 h 377092"/>
                <a:gd name="connsiteX198" fmla="*/ 362309 w 366379"/>
                <a:gd name="connsiteY198" fmla="*/ 128956 h 377092"/>
                <a:gd name="connsiteX199" fmla="*/ 366309 w 366379"/>
                <a:gd name="connsiteY199" fmla="*/ 124956 h 377092"/>
                <a:gd name="connsiteX200" fmla="*/ 362309 w 366379"/>
                <a:gd name="connsiteY200" fmla="*/ 120956 h 377092"/>
                <a:gd name="connsiteX201" fmla="*/ 348765 w 366379"/>
                <a:gd name="connsiteY201" fmla="*/ 120956 h 377092"/>
                <a:gd name="connsiteX202" fmla="*/ 348765 w 366379"/>
                <a:gd name="connsiteY202" fmla="*/ 106992 h 377092"/>
                <a:gd name="connsiteX203" fmla="*/ 344765 w 366379"/>
                <a:gd name="connsiteY203" fmla="*/ 102992 h 377092"/>
                <a:gd name="connsiteX204" fmla="*/ 340766 w 366379"/>
                <a:gd name="connsiteY204" fmla="*/ 106992 h 377092"/>
                <a:gd name="connsiteX205" fmla="*/ 340766 w 366379"/>
                <a:gd name="connsiteY205" fmla="*/ 120956 h 377092"/>
                <a:gd name="connsiteX206" fmla="*/ 311714 w 366379"/>
                <a:gd name="connsiteY206" fmla="*/ 120956 h 377092"/>
                <a:gd name="connsiteX207" fmla="*/ 307714 w 366379"/>
                <a:gd name="connsiteY207" fmla="*/ 124956 h 377092"/>
                <a:gd name="connsiteX208" fmla="*/ 311714 w 366379"/>
                <a:gd name="connsiteY208" fmla="*/ 128956 h 377092"/>
                <a:gd name="connsiteX209" fmla="*/ 340766 w 366379"/>
                <a:gd name="connsiteY209" fmla="*/ 128956 h 377092"/>
                <a:gd name="connsiteX210" fmla="*/ 340766 w 366379"/>
                <a:gd name="connsiteY210" fmla="*/ 173096 h 377092"/>
                <a:gd name="connsiteX211" fmla="*/ 283714 w 366379"/>
                <a:gd name="connsiteY211" fmla="*/ 173096 h 377092"/>
                <a:gd name="connsiteX212" fmla="*/ 283714 w 366379"/>
                <a:gd name="connsiteY212" fmla="*/ 341444 h 377092"/>
                <a:gd name="connsiteX213" fmla="*/ 291714 w 366379"/>
                <a:gd name="connsiteY213" fmla="*/ 341444 h 377092"/>
                <a:gd name="connsiteX214" fmla="*/ 291714 w 366379"/>
                <a:gd name="connsiteY214" fmla="*/ 181026 h 377092"/>
                <a:gd name="connsiteX215" fmla="*/ 366379 w 366379"/>
                <a:gd name="connsiteY215" fmla="*/ 181026 h 377092"/>
                <a:gd name="connsiteX216" fmla="*/ 366379 w 366379"/>
                <a:gd name="connsiteY216" fmla="*/ 173026 h 377092"/>
                <a:gd name="connsiteX217" fmla="*/ 348765 w 366379"/>
                <a:gd name="connsiteY217" fmla="*/ 173026 h 37709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 ang="0">
                  <a:pos x="connsiteX29" y="connsiteY29"/>
                </a:cxn>
                <a:cxn ang="0">
                  <a:pos x="connsiteX30" y="connsiteY30"/>
                </a:cxn>
                <a:cxn ang="0">
                  <a:pos x="connsiteX31" y="connsiteY31"/>
                </a:cxn>
                <a:cxn ang="0">
                  <a:pos x="connsiteX32" y="connsiteY32"/>
                </a:cxn>
                <a:cxn ang="0">
                  <a:pos x="connsiteX33" y="connsiteY33"/>
                </a:cxn>
                <a:cxn ang="0">
                  <a:pos x="connsiteX34" y="connsiteY34"/>
                </a:cxn>
                <a:cxn ang="0">
                  <a:pos x="connsiteX35" y="connsiteY35"/>
                </a:cxn>
                <a:cxn ang="0">
                  <a:pos x="connsiteX36" y="connsiteY36"/>
                </a:cxn>
                <a:cxn ang="0">
                  <a:pos x="connsiteX37" y="connsiteY37"/>
                </a:cxn>
                <a:cxn ang="0">
                  <a:pos x="connsiteX38" y="connsiteY38"/>
                </a:cxn>
                <a:cxn ang="0">
                  <a:pos x="connsiteX39" y="connsiteY39"/>
                </a:cxn>
                <a:cxn ang="0">
                  <a:pos x="connsiteX40" y="connsiteY40"/>
                </a:cxn>
                <a:cxn ang="0">
                  <a:pos x="connsiteX41" y="connsiteY41"/>
                </a:cxn>
                <a:cxn ang="0">
                  <a:pos x="connsiteX42" y="connsiteY42"/>
                </a:cxn>
                <a:cxn ang="0">
                  <a:pos x="connsiteX43" y="connsiteY43"/>
                </a:cxn>
                <a:cxn ang="0">
                  <a:pos x="connsiteX44" y="connsiteY44"/>
                </a:cxn>
                <a:cxn ang="0">
                  <a:pos x="connsiteX45" y="connsiteY45"/>
                </a:cxn>
                <a:cxn ang="0">
                  <a:pos x="connsiteX46" y="connsiteY46"/>
                </a:cxn>
                <a:cxn ang="0">
                  <a:pos x="connsiteX47" y="connsiteY47"/>
                </a:cxn>
                <a:cxn ang="0">
                  <a:pos x="connsiteX48" y="connsiteY48"/>
                </a:cxn>
                <a:cxn ang="0">
                  <a:pos x="connsiteX49" y="connsiteY49"/>
                </a:cxn>
                <a:cxn ang="0">
                  <a:pos x="connsiteX50" y="connsiteY50"/>
                </a:cxn>
                <a:cxn ang="0">
                  <a:pos x="connsiteX51" y="connsiteY51"/>
                </a:cxn>
                <a:cxn ang="0">
                  <a:pos x="connsiteX52" y="connsiteY52"/>
                </a:cxn>
                <a:cxn ang="0">
                  <a:pos x="connsiteX53" y="connsiteY53"/>
                </a:cxn>
                <a:cxn ang="0">
                  <a:pos x="connsiteX54" y="connsiteY54"/>
                </a:cxn>
                <a:cxn ang="0">
                  <a:pos x="connsiteX55" y="connsiteY55"/>
                </a:cxn>
                <a:cxn ang="0">
                  <a:pos x="connsiteX56" y="connsiteY56"/>
                </a:cxn>
                <a:cxn ang="0">
                  <a:pos x="connsiteX57" y="connsiteY57"/>
                </a:cxn>
                <a:cxn ang="0">
                  <a:pos x="connsiteX58" y="connsiteY58"/>
                </a:cxn>
                <a:cxn ang="0">
                  <a:pos x="connsiteX59" y="connsiteY59"/>
                </a:cxn>
                <a:cxn ang="0">
                  <a:pos x="connsiteX60" y="connsiteY60"/>
                </a:cxn>
                <a:cxn ang="0">
                  <a:pos x="connsiteX61" y="connsiteY61"/>
                </a:cxn>
                <a:cxn ang="0">
                  <a:pos x="connsiteX62" y="connsiteY62"/>
                </a:cxn>
                <a:cxn ang="0">
                  <a:pos x="connsiteX63" y="connsiteY63"/>
                </a:cxn>
                <a:cxn ang="0">
                  <a:pos x="connsiteX64" y="connsiteY64"/>
                </a:cxn>
                <a:cxn ang="0">
                  <a:pos x="connsiteX65" y="connsiteY65"/>
                </a:cxn>
                <a:cxn ang="0">
                  <a:pos x="connsiteX66" y="connsiteY66"/>
                </a:cxn>
                <a:cxn ang="0">
                  <a:pos x="connsiteX67" y="connsiteY67"/>
                </a:cxn>
                <a:cxn ang="0">
                  <a:pos x="connsiteX68" y="connsiteY68"/>
                </a:cxn>
                <a:cxn ang="0">
                  <a:pos x="connsiteX69" y="connsiteY69"/>
                </a:cxn>
                <a:cxn ang="0">
                  <a:pos x="connsiteX70" y="connsiteY70"/>
                </a:cxn>
                <a:cxn ang="0">
                  <a:pos x="connsiteX71" y="connsiteY71"/>
                </a:cxn>
                <a:cxn ang="0">
                  <a:pos x="connsiteX72" y="connsiteY72"/>
                </a:cxn>
                <a:cxn ang="0">
                  <a:pos x="connsiteX73" y="connsiteY73"/>
                </a:cxn>
                <a:cxn ang="0">
                  <a:pos x="connsiteX74" y="connsiteY74"/>
                </a:cxn>
                <a:cxn ang="0">
                  <a:pos x="connsiteX75" y="connsiteY75"/>
                </a:cxn>
                <a:cxn ang="0">
                  <a:pos x="connsiteX76" y="connsiteY76"/>
                </a:cxn>
                <a:cxn ang="0">
                  <a:pos x="connsiteX77" y="connsiteY77"/>
                </a:cxn>
                <a:cxn ang="0">
                  <a:pos x="connsiteX78" y="connsiteY78"/>
                </a:cxn>
                <a:cxn ang="0">
                  <a:pos x="connsiteX79" y="connsiteY79"/>
                </a:cxn>
                <a:cxn ang="0">
                  <a:pos x="connsiteX80" y="connsiteY80"/>
                </a:cxn>
                <a:cxn ang="0">
                  <a:pos x="connsiteX81" y="connsiteY81"/>
                </a:cxn>
                <a:cxn ang="0">
                  <a:pos x="connsiteX82" y="connsiteY82"/>
                </a:cxn>
                <a:cxn ang="0">
                  <a:pos x="connsiteX83" y="connsiteY83"/>
                </a:cxn>
                <a:cxn ang="0">
                  <a:pos x="connsiteX84" y="connsiteY84"/>
                </a:cxn>
                <a:cxn ang="0">
                  <a:pos x="connsiteX85" y="connsiteY85"/>
                </a:cxn>
                <a:cxn ang="0">
                  <a:pos x="connsiteX86" y="connsiteY86"/>
                </a:cxn>
                <a:cxn ang="0">
                  <a:pos x="connsiteX87" y="connsiteY87"/>
                </a:cxn>
                <a:cxn ang="0">
                  <a:pos x="connsiteX88" y="connsiteY88"/>
                </a:cxn>
                <a:cxn ang="0">
                  <a:pos x="connsiteX89" y="connsiteY89"/>
                </a:cxn>
                <a:cxn ang="0">
                  <a:pos x="connsiteX90" y="connsiteY90"/>
                </a:cxn>
                <a:cxn ang="0">
                  <a:pos x="connsiteX91" y="connsiteY91"/>
                </a:cxn>
                <a:cxn ang="0">
                  <a:pos x="connsiteX92" y="connsiteY92"/>
                </a:cxn>
                <a:cxn ang="0">
                  <a:pos x="connsiteX93" y="connsiteY93"/>
                </a:cxn>
                <a:cxn ang="0">
                  <a:pos x="connsiteX94" y="connsiteY94"/>
                </a:cxn>
                <a:cxn ang="0">
                  <a:pos x="connsiteX95" y="connsiteY95"/>
                </a:cxn>
                <a:cxn ang="0">
                  <a:pos x="connsiteX96" y="connsiteY96"/>
                </a:cxn>
                <a:cxn ang="0">
                  <a:pos x="connsiteX97" y="connsiteY97"/>
                </a:cxn>
                <a:cxn ang="0">
                  <a:pos x="connsiteX98" y="connsiteY98"/>
                </a:cxn>
                <a:cxn ang="0">
                  <a:pos x="connsiteX99" y="connsiteY99"/>
                </a:cxn>
                <a:cxn ang="0">
                  <a:pos x="connsiteX100" y="connsiteY100"/>
                </a:cxn>
                <a:cxn ang="0">
                  <a:pos x="connsiteX101" y="connsiteY101"/>
                </a:cxn>
                <a:cxn ang="0">
                  <a:pos x="connsiteX102" y="connsiteY102"/>
                </a:cxn>
                <a:cxn ang="0">
                  <a:pos x="connsiteX103" y="connsiteY103"/>
                </a:cxn>
                <a:cxn ang="0">
                  <a:pos x="connsiteX104" y="connsiteY104"/>
                </a:cxn>
                <a:cxn ang="0">
                  <a:pos x="connsiteX105" y="connsiteY105"/>
                </a:cxn>
                <a:cxn ang="0">
                  <a:pos x="connsiteX106" y="connsiteY106"/>
                </a:cxn>
                <a:cxn ang="0">
                  <a:pos x="connsiteX107" y="connsiteY107"/>
                </a:cxn>
                <a:cxn ang="0">
                  <a:pos x="connsiteX108" y="connsiteY108"/>
                </a:cxn>
                <a:cxn ang="0">
                  <a:pos x="connsiteX109" y="connsiteY109"/>
                </a:cxn>
                <a:cxn ang="0">
                  <a:pos x="connsiteX110" y="connsiteY110"/>
                </a:cxn>
                <a:cxn ang="0">
                  <a:pos x="connsiteX111" y="connsiteY111"/>
                </a:cxn>
                <a:cxn ang="0">
                  <a:pos x="connsiteX112" y="connsiteY112"/>
                </a:cxn>
                <a:cxn ang="0">
                  <a:pos x="connsiteX113" y="connsiteY113"/>
                </a:cxn>
                <a:cxn ang="0">
                  <a:pos x="connsiteX114" y="connsiteY114"/>
                </a:cxn>
                <a:cxn ang="0">
                  <a:pos x="connsiteX115" y="connsiteY115"/>
                </a:cxn>
                <a:cxn ang="0">
                  <a:pos x="connsiteX116" y="connsiteY116"/>
                </a:cxn>
                <a:cxn ang="0">
                  <a:pos x="connsiteX117" y="connsiteY117"/>
                </a:cxn>
                <a:cxn ang="0">
                  <a:pos x="connsiteX118" y="connsiteY118"/>
                </a:cxn>
                <a:cxn ang="0">
                  <a:pos x="connsiteX119" y="connsiteY119"/>
                </a:cxn>
                <a:cxn ang="0">
                  <a:pos x="connsiteX120" y="connsiteY120"/>
                </a:cxn>
                <a:cxn ang="0">
                  <a:pos x="connsiteX121" y="connsiteY121"/>
                </a:cxn>
                <a:cxn ang="0">
                  <a:pos x="connsiteX122" y="connsiteY122"/>
                </a:cxn>
                <a:cxn ang="0">
                  <a:pos x="connsiteX123" y="connsiteY123"/>
                </a:cxn>
                <a:cxn ang="0">
                  <a:pos x="connsiteX124" y="connsiteY124"/>
                </a:cxn>
                <a:cxn ang="0">
                  <a:pos x="connsiteX125" y="connsiteY125"/>
                </a:cxn>
                <a:cxn ang="0">
                  <a:pos x="connsiteX126" y="connsiteY126"/>
                </a:cxn>
                <a:cxn ang="0">
                  <a:pos x="connsiteX127" y="connsiteY127"/>
                </a:cxn>
                <a:cxn ang="0">
                  <a:pos x="connsiteX128" y="connsiteY128"/>
                </a:cxn>
                <a:cxn ang="0">
                  <a:pos x="connsiteX129" y="connsiteY129"/>
                </a:cxn>
                <a:cxn ang="0">
                  <a:pos x="connsiteX130" y="connsiteY130"/>
                </a:cxn>
                <a:cxn ang="0">
                  <a:pos x="connsiteX131" y="connsiteY131"/>
                </a:cxn>
                <a:cxn ang="0">
                  <a:pos x="connsiteX132" y="connsiteY132"/>
                </a:cxn>
                <a:cxn ang="0">
                  <a:pos x="connsiteX133" y="connsiteY133"/>
                </a:cxn>
                <a:cxn ang="0">
                  <a:pos x="connsiteX134" y="connsiteY134"/>
                </a:cxn>
                <a:cxn ang="0">
                  <a:pos x="connsiteX135" y="connsiteY135"/>
                </a:cxn>
                <a:cxn ang="0">
                  <a:pos x="connsiteX136" y="connsiteY136"/>
                </a:cxn>
                <a:cxn ang="0">
                  <a:pos x="connsiteX137" y="connsiteY137"/>
                </a:cxn>
                <a:cxn ang="0">
                  <a:pos x="connsiteX138" y="connsiteY138"/>
                </a:cxn>
                <a:cxn ang="0">
                  <a:pos x="connsiteX139" y="connsiteY139"/>
                </a:cxn>
                <a:cxn ang="0">
                  <a:pos x="connsiteX140" y="connsiteY140"/>
                </a:cxn>
                <a:cxn ang="0">
                  <a:pos x="connsiteX141" y="connsiteY141"/>
                </a:cxn>
                <a:cxn ang="0">
                  <a:pos x="connsiteX142" y="connsiteY142"/>
                </a:cxn>
                <a:cxn ang="0">
                  <a:pos x="connsiteX143" y="connsiteY143"/>
                </a:cxn>
                <a:cxn ang="0">
                  <a:pos x="connsiteX144" y="connsiteY144"/>
                </a:cxn>
                <a:cxn ang="0">
                  <a:pos x="connsiteX145" y="connsiteY145"/>
                </a:cxn>
                <a:cxn ang="0">
                  <a:pos x="connsiteX146" y="connsiteY146"/>
                </a:cxn>
                <a:cxn ang="0">
                  <a:pos x="connsiteX147" y="connsiteY147"/>
                </a:cxn>
                <a:cxn ang="0">
                  <a:pos x="connsiteX148" y="connsiteY148"/>
                </a:cxn>
                <a:cxn ang="0">
                  <a:pos x="connsiteX149" y="connsiteY149"/>
                </a:cxn>
                <a:cxn ang="0">
                  <a:pos x="connsiteX150" y="connsiteY150"/>
                </a:cxn>
                <a:cxn ang="0">
                  <a:pos x="connsiteX151" y="connsiteY151"/>
                </a:cxn>
                <a:cxn ang="0">
                  <a:pos x="connsiteX152" y="connsiteY152"/>
                </a:cxn>
                <a:cxn ang="0">
                  <a:pos x="connsiteX153" y="connsiteY153"/>
                </a:cxn>
                <a:cxn ang="0">
                  <a:pos x="connsiteX154" y="connsiteY154"/>
                </a:cxn>
                <a:cxn ang="0">
                  <a:pos x="connsiteX155" y="connsiteY155"/>
                </a:cxn>
                <a:cxn ang="0">
                  <a:pos x="connsiteX156" y="connsiteY156"/>
                </a:cxn>
                <a:cxn ang="0">
                  <a:pos x="connsiteX157" y="connsiteY157"/>
                </a:cxn>
                <a:cxn ang="0">
                  <a:pos x="connsiteX158" y="connsiteY158"/>
                </a:cxn>
                <a:cxn ang="0">
                  <a:pos x="connsiteX159" y="connsiteY159"/>
                </a:cxn>
                <a:cxn ang="0">
                  <a:pos x="connsiteX160" y="connsiteY160"/>
                </a:cxn>
                <a:cxn ang="0">
                  <a:pos x="connsiteX161" y="connsiteY161"/>
                </a:cxn>
                <a:cxn ang="0">
                  <a:pos x="connsiteX162" y="connsiteY162"/>
                </a:cxn>
                <a:cxn ang="0">
                  <a:pos x="connsiteX163" y="connsiteY163"/>
                </a:cxn>
                <a:cxn ang="0">
                  <a:pos x="connsiteX164" y="connsiteY164"/>
                </a:cxn>
                <a:cxn ang="0">
                  <a:pos x="connsiteX165" y="connsiteY165"/>
                </a:cxn>
                <a:cxn ang="0">
                  <a:pos x="connsiteX166" y="connsiteY166"/>
                </a:cxn>
                <a:cxn ang="0">
                  <a:pos x="connsiteX167" y="connsiteY167"/>
                </a:cxn>
                <a:cxn ang="0">
                  <a:pos x="connsiteX168" y="connsiteY168"/>
                </a:cxn>
                <a:cxn ang="0">
                  <a:pos x="connsiteX169" y="connsiteY169"/>
                </a:cxn>
                <a:cxn ang="0">
                  <a:pos x="connsiteX170" y="connsiteY170"/>
                </a:cxn>
                <a:cxn ang="0">
                  <a:pos x="connsiteX171" y="connsiteY171"/>
                </a:cxn>
                <a:cxn ang="0">
                  <a:pos x="connsiteX172" y="connsiteY172"/>
                </a:cxn>
                <a:cxn ang="0">
                  <a:pos x="connsiteX173" y="connsiteY173"/>
                </a:cxn>
                <a:cxn ang="0">
                  <a:pos x="connsiteX174" y="connsiteY174"/>
                </a:cxn>
                <a:cxn ang="0">
                  <a:pos x="connsiteX175" y="connsiteY175"/>
                </a:cxn>
                <a:cxn ang="0">
                  <a:pos x="connsiteX176" y="connsiteY176"/>
                </a:cxn>
                <a:cxn ang="0">
                  <a:pos x="connsiteX177" y="connsiteY177"/>
                </a:cxn>
                <a:cxn ang="0">
                  <a:pos x="connsiteX178" y="connsiteY178"/>
                </a:cxn>
                <a:cxn ang="0">
                  <a:pos x="connsiteX179" y="connsiteY179"/>
                </a:cxn>
                <a:cxn ang="0">
                  <a:pos x="connsiteX180" y="connsiteY180"/>
                </a:cxn>
                <a:cxn ang="0">
                  <a:pos x="connsiteX181" y="connsiteY181"/>
                </a:cxn>
                <a:cxn ang="0">
                  <a:pos x="connsiteX182" y="connsiteY182"/>
                </a:cxn>
                <a:cxn ang="0">
                  <a:pos x="connsiteX183" y="connsiteY183"/>
                </a:cxn>
                <a:cxn ang="0">
                  <a:pos x="connsiteX184" y="connsiteY184"/>
                </a:cxn>
                <a:cxn ang="0">
                  <a:pos x="connsiteX185" y="connsiteY185"/>
                </a:cxn>
                <a:cxn ang="0">
                  <a:pos x="connsiteX186" y="connsiteY186"/>
                </a:cxn>
                <a:cxn ang="0">
                  <a:pos x="connsiteX187" y="connsiteY187"/>
                </a:cxn>
                <a:cxn ang="0">
                  <a:pos x="connsiteX188" y="connsiteY188"/>
                </a:cxn>
                <a:cxn ang="0">
                  <a:pos x="connsiteX189" y="connsiteY189"/>
                </a:cxn>
                <a:cxn ang="0">
                  <a:pos x="connsiteX190" y="connsiteY190"/>
                </a:cxn>
                <a:cxn ang="0">
                  <a:pos x="connsiteX191" y="connsiteY191"/>
                </a:cxn>
                <a:cxn ang="0">
                  <a:pos x="connsiteX192" y="connsiteY192"/>
                </a:cxn>
                <a:cxn ang="0">
                  <a:pos x="connsiteX193" y="connsiteY193"/>
                </a:cxn>
                <a:cxn ang="0">
                  <a:pos x="connsiteX194" y="connsiteY194"/>
                </a:cxn>
                <a:cxn ang="0">
                  <a:pos x="connsiteX195" y="connsiteY195"/>
                </a:cxn>
                <a:cxn ang="0">
                  <a:pos x="connsiteX196" y="connsiteY196"/>
                </a:cxn>
                <a:cxn ang="0">
                  <a:pos x="connsiteX197" y="connsiteY197"/>
                </a:cxn>
                <a:cxn ang="0">
                  <a:pos x="connsiteX198" y="connsiteY198"/>
                </a:cxn>
                <a:cxn ang="0">
                  <a:pos x="connsiteX199" y="connsiteY199"/>
                </a:cxn>
                <a:cxn ang="0">
                  <a:pos x="connsiteX200" y="connsiteY200"/>
                </a:cxn>
                <a:cxn ang="0">
                  <a:pos x="connsiteX201" y="connsiteY201"/>
                </a:cxn>
                <a:cxn ang="0">
                  <a:pos x="connsiteX202" y="connsiteY202"/>
                </a:cxn>
                <a:cxn ang="0">
                  <a:pos x="connsiteX203" y="connsiteY203"/>
                </a:cxn>
                <a:cxn ang="0">
                  <a:pos x="connsiteX204" y="connsiteY204"/>
                </a:cxn>
                <a:cxn ang="0">
                  <a:pos x="connsiteX205" y="connsiteY205"/>
                </a:cxn>
                <a:cxn ang="0">
                  <a:pos x="connsiteX206" y="connsiteY206"/>
                </a:cxn>
                <a:cxn ang="0">
                  <a:pos x="connsiteX207" y="connsiteY207"/>
                </a:cxn>
                <a:cxn ang="0">
                  <a:pos x="connsiteX208" y="connsiteY208"/>
                </a:cxn>
                <a:cxn ang="0">
                  <a:pos x="connsiteX209" y="connsiteY209"/>
                </a:cxn>
                <a:cxn ang="0">
                  <a:pos x="connsiteX210" y="connsiteY210"/>
                </a:cxn>
                <a:cxn ang="0">
                  <a:pos x="connsiteX211" y="connsiteY211"/>
                </a:cxn>
                <a:cxn ang="0">
                  <a:pos x="connsiteX212" y="connsiteY212"/>
                </a:cxn>
                <a:cxn ang="0">
                  <a:pos x="connsiteX213" y="connsiteY213"/>
                </a:cxn>
                <a:cxn ang="0">
                  <a:pos x="connsiteX214" y="connsiteY214"/>
                </a:cxn>
                <a:cxn ang="0">
                  <a:pos x="connsiteX215" y="connsiteY215"/>
                </a:cxn>
                <a:cxn ang="0">
                  <a:pos x="connsiteX216" y="connsiteY216"/>
                </a:cxn>
                <a:cxn ang="0">
                  <a:pos x="connsiteX217" y="connsiteY217"/>
                </a:cxn>
              </a:cxnLst>
              <a:rect l="l" t="t" r="r" b="b"/>
              <a:pathLst>
                <a:path w="366379" h="377092">
                  <a:moveTo>
                    <a:pt x="98665" y="322427"/>
                  </a:moveTo>
                  <a:lnTo>
                    <a:pt x="151506" y="322427"/>
                  </a:lnTo>
                  <a:lnTo>
                    <a:pt x="151506" y="314427"/>
                  </a:lnTo>
                  <a:lnTo>
                    <a:pt x="98665" y="314427"/>
                  </a:lnTo>
                  <a:lnTo>
                    <a:pt x="98665" y="322427"/>
                  </a:lnTo>
                  <a:close/>
                  <a:moveTo>
                    <a:pt x="98665" y="298918"/>
                  </a:moveTo>
                  <a:lnTo>
                    <a:pt x="151506" y="298918"/>
                  </a:lnTo>
                  <a:lnTo>
                    <a:pt x="151506" y="290918"/>
                  </a:lnTo>
                  <a:lnTo>
                    <a:pt x="98665" y="290918"/>
                  </a:lnTo>
                  <a:lnTo>
                    <a:pt x="98665" y="298918"/>
                  </a:lnTo>
                  <a:close/>
                  <a:moveTo>
                    <a:pt x="98665" y="276603"/>
                  </a:moveTo>
                  <a:lnTo>
                    <a:pt x="151506" y="276603"/>
                  </a:lnTo>
                  <a:lnTo>
                    <a:pt x="151506" y="268603"/>
                  </a:lnTo>
                  <a:lnTo>
                    <a:pt x="98665" y="268603"/>
                  </a:lnTo>
                  <a:lnTo>
                    <a:pt x="98665" y="276603"/>
                  </a:lnTo>
                  <a:close/>
                  <a:moveTo>
                    <a:pt x="29403" y="202639"/>
                  </a:moveTo>
                  <a:lnTo>
                    <a:pt x="53613" y="202639"/>
                  </a:lnTo>
                  <a:lnTo>
                    <a:pt x="53613" y="224042"/>
                  </a:lnTo>
                  <a:lnTo>
                    <a:pt x="29403" y="224042"/>
                  </a:lnTo>
                  <a:lnTo>
                    <a:pt x="29403" y="232042"/>
                  </a:lnTo>
                  <a:lnTo>
                    <a:pt x="61542" y="232042"/>
                  </a:lnTo>
                  <a:lnTo>
                    <a:pt x="61542" y="194710"/>
                  </a:lnTo>
                  <a:lnTo>
                    <a:pt x="29403" y="194710"/>
                  </a:lnTo>
                  <a:lnTo>
                    <a:pt x="29403" y="202709"/>
                  </a:lnTo>
                  <a:close/>
                  <a:moveTo>
                    <a:pt x="98665" y="344672"/>
                  </a:moveTo>
                  <a:lnTo>
                    <a:pt x="151506" y="344672"/>
                  </a:lnTo>
                  <a:lnTo>
                    <a:pt x="151506" y="336672"/>
                  </a:lnTo>
                  <a:lnTo>
                    <a:pt x="98665" y="336672"/>
                  </a:lnTo>
                  <a:lnTo>
                    <a:pt x="98665" y="344672"/>
                  </a:lnTo>
                  <a:close/>
                  <a:moveTo>
                    <a:pt x="29403" y="251901"/>
                  </a:moveTo>
                  <a:lnTo>
                    <a:pt x="53613" y="251901"/>
                  </a:lnTo>
                  <a:lnTo>
                    <a:pt x="53613" y="277234"/>
                  </a:lnTo>
                  <a:lnTo>
                    <a:pt x="61613" y="277234"/>
                  </a:lnTo>
                  <a:lnTo>
                    <a:pt x="61613" y="243902"/>
                  </a:lnTo>
                  <a:lnTo>
                    <a:pt x="29473" y="243902"/>
                  </a:lnTo>
                  <a:lnTo>
                    <a:pt x="29473" y="251901"/>
                  </a:lnTo>
                  <a:close/>
                  <a:moveTo>
                    <a:pt x="170172" y="222990"/>
                  </a:moveTo>
                  <a:lnTo>
                    <a:pt x="204838" y="222990"/>
                  </a:lnTo>
                  <a:lnTo>
                    <a:pt x="204838" y="188324"/>
                  </a:lnTo>
                  <a:lnTo>
                    <a:pt x="170172" y="188324"/>
                  </a:lnTo>
                  <a:lnTo>
                    <a:pt x="170172" y="222990"/>
                  </a:lnTo>
                  <a:close/>
                  <a:moveTo>
                    <a:pt x="178172" y="196253"/>
                  </a:moveTo>
                  <a:lnTo>
                    <a:pt x="196909" y="196253"/>
                  </a:lnTo>
                  <a:lnTo>
                    <a:pt x="196909" y="214990"/>
                  </a:lnTo>
                  <a:lnTo>
                    <a:pt x="178172" y="214990"/>
                  </a:lnTo>
                  <a:lnTo>
                    <a:pt x="178172" y="196253"/>
                  </a:lnTo>
                  <a:close/>
                  <a:moveTo>
                    <a:pt x="277188" y="93589"/>
                  </a:moveTo>
                  <a:lnTo>
                    <a:pt x="254521" y="93589"/>
                  </a:lnTo>
                  <a:lnTo>
                    <a:pt x="254521" y="30011"/>
                  </a:lnTo>
                  <a:lnTo>
                    <a:pt x="261329" y="24678"/>
                  </a:lnTo>
                  <a:cubicBezTo>
                    <a:pt x="262171" y="23976"/>
                    <a:pt x="262732" y="22993"/>
                    <a:pt x="262802" y="21941"/>
                  </a:cubicBezTo>
                  <a:cubicBezTo>
                    <a:pt x="262872" y="20888"/>
                    <a:pt x="262592" y="19765"/>
                    <a:pt x="261890" y="18923"/>
                  </a:cubicBezTo>
                  <a:lnTo>
                    <a:pt x="246732" y="1380"/>
                  </a:lnTo>
                  <a:cubicBezTo>
                    <a:pt x="245469" y="-94"/>
                    <a:pt x="243223" y="-445"/>
                    <a:pt x="241539" y="608"/>
                  </a:cubicBezTo>
                  <a:lnTo>
                    <a:pt x="134243" y="69028"/>
                  </a:lnTo>
                  <a:lnTo>
                    <a:pt x="85261" y="69028"/>
                  </a:lnTo>
                  <a:cubicBezTo>
                    <a:pt x="83086" y="69028"/>
                    <a:pt x="81261" y="70782"/>
                    <a:pt x="81261" y="73028"/>
                  </a:cubicBezTo>
                  <a:lnTo>
                    <a:pt x="81261" y="118290"/>
                  </a:lnTo>
                  <a:cubicBezTo>
                    <a:pt x="81261" y="120465"/>
                    <a:pt x="83016" y="122290"/>
                    <a:pt x="85261" y="122290"/>
                  </a:cubicBezTo>
                  <a:lnTo>
                    <a:pt x="97191" y="122290"/>
                  </a:lnTo>
                  <a:lnTo>
                    <a:pt x="97191" y="246217"/>
                  </a:lnTo>
                  <a:lnTo>
                    <a:pt x="82665" y="246217"/>
                  </a:lnTo>
                  <a:lnTo>
                    <a:pt x="82665" y="173447"/>
                  </a:lnTo>
                  <a:lnTo>
                    <a:pt x="0" y="173447"/>
                  </a:lnTo>
                  <a:lnTo>
                    <a:pt x="0" y="181447"/>
                  </a:lnTo>
                  <a:lnTo>
                    <a:pt x="74665" y="181447"/>
                  </a:lnTo>
                  <a:lnTo>
                    <a:pt x="74665" y="341865"/>
                  </a:lnTo>
                  <a:lnTo>
                    <a:pt x="82665" y="341865"/>
                  </a:lnTo>
                  <a:lnTo>
                    <a:pt x="82665" y="254287"/>
                  </a:lnTo>
                  <a:lnTo>
                    <a:pt x="168628" y="254287"/>
                  </a:lnTo>
                  <a:lnTo>
                    <a:pt x="168628" y="377092"/>
                  </a:lnTo>
                  <a:lnTo>
                    <a:pt x="176628" y="377092"/>
                  </a:lnTo>
                  <a:lnTo>
                    <a:pt x="176628" y="348672"/>
                  </a:lnTo>
                  <a:lnTo>
                    <a:pt x="204838" y="348672"/>
                  </a:lnTo>
                  <a:lnTo>
                    <a:pt x="204838" y="314006"/>
                  </a:lnTo>
                  <a:lnTo>
                    <a:pt x="176628" y="314006"/>
                  </a:lnTo>
                  <a:lnTo>
                    <a:pt x="176628" y="306848"/>
                  </a:lnTo>
                  <a:lnTo>
                    <a:pt x="204838" y="306848"/>
                  </a:lnTo>
                  <a:lnTo>
                    <a:pt x="204838" y="272182"/>
                  </a:lnTo>
                  <a:lnTo>
                    <a:pt x="176628" y="272182"/>
                  </a:lnTo>
                  <a:lnTo>
                    <a:pt x="176628" y="265024"/>
                  </a:lnTo>
                  <a:lnTo>
                    <a:pt x="204838" y="265024"/>
                  </a:lnTo>
                  <a:lnTo>
                    <a:pt x="204838" y="230358"/>
                  </a:lnTo>
                  <a:lnTo>
                    <a:pt x="170172" y="230358"/>
                  </a:lnTo>
                  <a:lnTo>
                    <a:pt x="170172" y="246428"/>
                  </a:lnTo>
                  <a:lnTo>
                    <a:pt x="160207" y="246428"/>
                  </a:lnTo>
                  <a:lnTo>
                    <a:pt x="160207" y="179271"/>
                  </a:lnTo>
                  <a:lnTo>
                    <a:pt x="257890" y="179271"/>
                  </a:lnTo>
                  <a:lnTo>
                    <a:pt x="257890" y="318497"/>
                  </a:lnTo>
                  <a:lnTo>
                    <a:pt x="265890" y="318497"/>
                  </a:lnTo>
                  <a:lnTo>
                    <a:pt x="265890" y="171271"/>
                  </a:lnTo>
                  <a:lnTo>
                    <a:pt x="152208" y="171271"/>
                  </a:lnTo>
                  <a:lnTo>
                    <a:pt x="152208" y="246428"/>
                  </a:lnTo>
                  <a:lnTo>
                    <a:pt x="139436" y="246428"/>
                  </a:lnTo>
                  <a:lnTo>
                    <a:pt x="139436" y="120465"/>
                  </a:lnTo>
                  <a:lnTo>
                    <a:pt x="246452" y="36537"/>
                  </a:lnTo>
                  <a:lnTo>
                    <a:pt x="246452" y="93869"/>
                  </a:lnTo>
                  <a:lnTo>
                    <a:pt x="223785" y="93869"/>
                  </a:lnTo>
                  <a:cubicBezTo>
                    <a:pt x="221610" y="93869"/>
                    <a:pt x="219785" y="95624"/>
                    <a:pt x="219785" y="97869"/>
                  </a:cubicBezTo>
                  <a:lnTo>
                    <a:pt x="219785" y="129097"/>
                  </a:lnTo>
                  <a:cubicBezTo>
                    <a:pt x="219785" y="131272"/>
                    <a:pt x="221539" y="133097"/>
                    <a:pt x="223785" y="133097"/>
                  </a:cubicBezTo>
                  <a:lnTo>
                    <a:pt x="277118" y="133097"/>
                  </a:lnTo>
                  <a:cubicBezTo>
                    <a:pt x="279293" y="133097"/>
                    <a:pt x="281118" y="131342"/>
                    <a:pt x="281118" y="129097"/>
                  </a:cubicBezTo>
                  <a:lnTo>
                    <a:pt x="281118" y="97869"/>
                  </a:lnTo>
                  <a:cubicBezTo>
                    <a:pt x="281118" y="95694"/>
                    <a:pt x="279363" y="93869"/>
                    <a:pt x="277118" y="93869"/>
                  </a:cubicBezTo>
                  <a:close/>
                  <a:moveTo>
                    <a:pt x="131506" y="246217"/>
                  </a:moveTo>
                  <a:lnTo>
                    <a:pt x="105261" y="246217"/>
                  </a:lnTo>
                  <a:lnTo>
                    <a:pt x="105261" y="122290"/>
                  </a:lnTo>
                  <a:lnTo>
                    <a:pt x="131506" y="122290"/>
                  </a:lnTo>
                  <a:lnTo>
                    <a:pt x="131506" y="246217"/>
                  </a:lnTo>
                  <a:close/>
                  <a:moveTo>
                    <a:pt x="131506" y="114290"/>
                  </a:moveTo>
                  <a:lnTo>
                    <a:pt x="89332" y="114290"/>
                  </a:lnTo>
                  <a:lnTo>
                    <a:pt x="89332" y="77027"/>
                  </a:lnTo>
                  <a:lnTo>
                    <a:pt x="131506" y="77027"/>
                  </a:lnTo>
                  <a:lnTo>
                    <a:pt x="131506" y="114290"/>
                  </a:lnTo>
                  <a:close/>
                  <a:moveTo>
                    <a:pt x="178172" y="321865"/>
                  </a:moveTo>
                  <a:lnTo>
                    <a:pt x="196909" y="321865"/>
                  </a:lnTo>
                  <a:lnTo>
                    <a:pt x="196909" y="340602"/>
                  </a:lnTo>
                  <a:lnTo>
                    <a:pt x="178172" y="340602"/>
                  </a:lnTo>
                  <a:lnTo>
                    <a:pt x="178172" y="321865"/>
                  </a:lnTo>
                  <a:close/>
                  <a:moveTo>
                    <a:pt x="178172" y="279971"/>
                  </a:moveTo>
                  <a:lnTo>
                    <a:pt x="196909" y="279971"/>
                  </a:lnTo>
                  <a:lnTo>
                    <a:pt x="196909" y="298708"/>
                  </a:lnTo>
                  <a:lnTo>
                    <a:pt x="178172" y="298708"/>
                  </a:lnTo>
                  <a:lnTo>
                    <a:pt x="178172" y="279971"/>
                  </a:lnTo>
                  <a:close/>
                  <a:moveTo>
                    <a:pt x="178172" y="238077"/>
                  </a:moveTo>
                  <a:lnTo>
                    <a:pt x="196909" y="238077"/>
                  </a:lnTo>
                  <a:lnTo>
                    <a:pt x="196909" y="256814"/>
                  </a:lnTo>
                  <a:lnTo>
                    <a:pt x="178172" y="256814"/>
                  </a:lnTo>
                  <a:lnTo>
                    <a:pt x="178172" y="238077"/>
                  </a:lnTo>
                  <a:close/>
                  <a:moveTo>
                    <a:pt x="139506" y="110009"/>
                  </a:moveTo>
                  <a:lnTo>
                    <a:pt x="139506" y="75133"/>
                  </a:lnTo>
                  <a:lnTo>
                    <a:pt x="243013" y="9099"/>
                  </a:lnTo>
                  <a:lnTo>
                    <a:pt x="253188" y="20888"/>
                  </a:lnTo>
                  <a:lnTo>
                    <a:pt x="139576" y="110009"/>
                  </a:lnTo>
                  <a:close/>
                  <a:moveTo>
                    <a:pt x="273188" y="124746"/>
                  </a:moveTo>
                  <a:lnTo>
                    <a:pt x="227855" y="124746"/>
                  </a:lnTo>
                  <a:lnTo>
                    <a:pt x="227855" y="101518"/>
                  </a:lnTo>
                  <a:lnTo>
                    <a:pt x="273188" y="101518"/>
                  </a:lnTo>
                  <a:lnTo>
                    <a:pt x="273188" y="124746"/>
                  </a:lnTo>
                  <a:close/>
                  <a:moveTo>
                    <a:pt x="213610" y="264743"/>
                  </a:moveTo>
                  <a:lnTo>
                    <a:pt x="248276" y="264743"/>
                  </a:lnTo>
                  <a:lnTo>
                    <a:pt x="248276" y="230077"/>
                  </a:lnTo>
                  <a:lnTo>
                    <a:pt x="213610" y="230077"/>
                  </a:lnTo>
                  <a:lnTo>
                    <a:pt x="213610" y="264743"/>
                  </a:lnTo>
                  <a:close/>
                  <a:moveTo>
                    <a:pt x="221610" y="238007"/>
                  </a:moveTo>
                  <a:lnTo>
                    <a:pt x="240347" y="238007"/>
                  </a:lnTo>
                  <a:lnTo>
                    <a:pt x="240347" y="256743"/>
                  </a:lnTo>
                  <a:lnTo>
                    <a:pt x="221610" y="256743"/>
                  </a:lnTo>
                  <a:lnTo>
                    <a:pt x="221610" y="238007"/>
                  </a:lnTo>
                  <a:close/>
                  <a:moveTo>
                    <a:pt x="213610" y="222849"/>
                  </a:moveTo>
                  <a:lnTo>
                    <a:pt x="248276" y="222849"/>
                  </a:lnTo>
                  <a:lnTo>
                    <a:pt x="248276" y="188183"/>
                  </a:lnTo>
                  <a:lnTo>
                    <a:pt x="213610" y="188183"/>
                  </a:lnTo>
                  <a:lnTo>
                    <a:pt x="213610" y="222849"/>
                  </a:lnTo>
                  <a:close/>
                  <a:moveTo>
                    <a:pt x="221610" y="196113"/>
                  </a:moveTo>
                  <a:lnTo>
                    <a:pt x="240347" y="196113"/>
                  </a:lnTo>
                  <a:lnTo>
                    <a:pt x="240347" y="214850"/>
                  </a:lnTo>
                  <a:lnTo>
                    <a:pt x="221610" y="214850"/>
                  </a:lnTo>
                  <a:lnTo>
                    <a:pt x="221610" y="196113"/>
                  </a:lnTo>
                  <a:close/>
                  <a:moveTo>
                    <a:pt x="308836" y="251691"/>
                  </a:moveTo>
                  <a:lnTo>
                    <a:pt x="333046" y="251691"/>
                  </a:lnTo>
                  <a:lnTo>
                    <a:pt x="333046" y="277024"/>
                  </a:lnTo>
                  <a:lnTo>
                    <a:pt x="341046" y="277024"/>
                  </a:lnTo>
                  <a:lnTo>
                    <a:pt x="341046" y="243691"/>
                  </a:lnTo>
                  <a:lnTo>
                    <a:pt x="308906" y="243691"/>
                  </a:lnTo>
                  <a:lnTo>
                    <a:pt x="308906" y="251691"/>
                  </a:lnTo>
                  <a:close/>
                  <a:moveTo>
                    <a:pt x="308836" y="202359"/>
                  </a:moveTo>
                  <a:lnTo>
                    <a:pt x="333046" y="202359"/>
                  </a:lnTo>
                  <a:lnTo>
                    <a:pt x="333046" y="223762"/>
                  </a:lnTo>
                  <a:lnTo>
                    <a:pt x="308836" y="223762"/>
                  </a:lnTo>
                  <a:lnTo>
                    <a:pt x="308836" y="231762"/>
                  </a:lnTo>
                  <a:lnTo>
                    <a:pt x="340976" y="231762"/>
                  </a:lnTo>
                  <a:lnTo>
                    <a:pt x="340976" y="194429"/>
                  </a:lnTo>
                  <a:lnTo>
                    <a:pt x="308836" y="194429"/>
                  </a:lnTo>
                  <a:lnTo>
                    <a:pt x="308836" y="202429"/>
                  </a:lnTo>
                  <a:close/>
                  <a:moveTo>
                    <a:pt x="213610" y="306497"/>
                  </a:moveTo>
                  <a:lnTo>
                    <a:pt x="248276" y="306497"/>
                  </a:lnTo>
                  <a:lnTo>
                    <a:pt x="248276" y="271831"/>
                  </a:lnTo>
                  <a:lnTo>
                    <a:pt x="213610" y="271831"/>
                  </a:lnTo>
                  <a:lnTo>
                    <a:pt x="213610" y="306497"/>
                  </a:lnTo>
                  <a:close/>
                  <a:moveTo>
                    <a:pt x="221610" y="279761"/>
                  </a:moveTo>
                  <a:lnTo>
                    <a:pt x="240347" y="279761"/>
                  </a:lnTo>
                  <a:lnTo>
                    <a:pt x="240347" y="298497"/>
                  </a:lnTo>
                  <a:lnTo>
                    <a:pt x="221610" y="298497"/>
                  </a:lnTo>
                  <a:lnTo>
                    <a:pt x="221610" y="279761"/>
                  </a:lnTo>
                  <a:close/>
                  <a:moveTo>
                    <a:pt x="213610" y="348321"/>
                  </a:moveTo>
                  <a:lnTo>
                    <a:pt x="248276" y="348321"/>
                  </a:lnTo>
                  <a:lnTo>
                    <a:pt x="248276" y="313655"/>
                  </a:lnTo>
                  <a:lnTo>
                    <a:pt x="213610" y="313655"/>
                  </a:lnTo>
                  <a:lnTo>
                    <a:pt x="213610" y="348321"/>
                  </a:lnTo>
                  <a:close/>
                  <a:moveTo>
                    <a:pt x="221610" y="321584"/>
                  </a:moveTo>
                  <a:lnTo>
                    <a:pt x="240347" y="321584"/>
                  </a:lnTo>
                  <a:lnTo>
                    <a:pt x="240347" y="340321"/>
                  </a:lnTo>
                  <a:lnTo>
                    <a:pt x="221610" y="340321"/>
                  </a:lnTo>
                  <a:lnTo>
                    <a:pt x="221610" y="321584"/>
                  </a:lnTo>
                  <a:close/>
                  <a:moveTo>
                    <a:pt x="348765" y="173096"/>
                  </a:moveTo>
                  <a:lnTo>
                    <a:pt x="348765" y="128956"/>
                  </a:lnTo>
                  <a:lnTo>
                    <a:pt x="362309" y="128956"/>
                  </a:lnTo>
                  <a:cubicBezTo>
                    <a:pt x="364485" y="128956"/>
                    <a:pt x="366309" y="127202"/>
                    <a:pt x="366309" y="124956"/>
                  </a:cubicBezTo>
                  <a:cubicBezTo>
                    <a:pt x="366309" y="122711"/>
                    <a:pt x="364554" y="120956"/>
                    <a:pt x="362309" y="120956"/>
                  </a:cubicBezTo>
                  <a:lnTo>
                    <a:pt x="348765" y="120956"/>
                  </a:lnTo>
                  <a:lnTo>
                    <a:pt x="348765" y="106992"/>
                  </a:lnTo>
                  <a:cubicBezTo>
                    <a:pt x="348765" y="104816"/>
                    <a:pt x="347011" y="102992"/>
                    <a:pt x="344765" y="102992"/>
                  </a:cubicBezTo>
                  <a:cubicBezTo>
                    <a:pt x="342520" y="102992"/>
                    <a:pt x="340766" y="104746"/>
                    <a:pt x="340766" y="106992"/>
                  </a:cubicBezTo>
                  <a:lnTo>
                    <a:pt x="340766" y="120956"/>
                  </a:lnTo>
                  <a:lnTo>
                    <a:pt x="311714" y="120956"/>
                  </a:lnTo>
                  <a:cubicBezTo>
                    <a:pt x="309538" y="120956"/>
                    <a:pt x="307714" y="122711"/>
                    <a:pt x="307714" y="124956"/>
                  </a:cubicBezTo>
                  <a:cubicBezTo>
                    <a:pt x="307714" y="127202"/>
                    <a:pt x="309468" y="128956"/>
                    <a:pt x="311714" y="128956"/>
                  </a:cubicBezTo>
                  <a:lnTo>
                    <a:pt x="340766" y="128956"/>
                  </a:lnTo>
                  <a:lnTo>
                    <a:pt x="340766" y="173096"/>
                  </a:lnTo>
                  <a:lnTo>
                    <a:pt x="283714" y="173096"/>
                  </a:lnTo>
                  <a:lnTo>
                    <a:pt x="283714" y="341444"/>
                  </a:lnTo>
                  <a:lnTo>
                    <a:pt x="291714" y="341444"/>
                  </a:lnTo>
                  <a:lnTo>
                    <a:pt x="291714" y="181026"/>
                  </a:lnTo>
                  <a:lnTo>
                    <a:pt x="366379" y="181026"/>
                  </a:lnTo>
                  <a:lnTo>
                    <a:pt x="366379" y="173026"/>
                  </a:lnTo>
                  <a:lnTo>
                    <a:pt x="348765" y="173026"/>
                  </a:lnTo>
                  <a:close/>
                </a:path>
              </a:pathLst>
            </a:custGeom>
            <a:solidFill>
              <a:srgbClr val="221E7C"/>
            </a:solidFill>
            <a:ln w="7016" cap="flat">
              <a:noFill/>
              <a:prstDash val="solid"/>
              <a:miter/>
            </a:ln>
          </p:spPr>
          <p:txBody>
            <a:bodyPr rtlCol="0" anchor="ctr"/>
            <a:lstStyle/>
            <a:p>
              <a:endParaRPr lang="es-CL"/>
            </a:p>
          </p:txBody>
        </p:sp>
      </p:grpSp>
      <p:pic>
        <p:nvPicPr>
          <p:cNvPr id="11" name="Imagen 10" descr="Logotipo&#10;&#10;Descripción generada automáticamente">
            <a:extLst>
              <a:ext uri="{FF2B5EF4-FFF2-40B4-BE49-F238E27FC236}">
                <a16:creationId xmlns:a16="http://schemas.microsoft.com/office/drawing/2014/main" id="{1851FB80-A9A4-39DC-C4AF-59749020DA1E}"/>
              </a:ext>
            </a:extLst>
          </p:cNvPr>
          <p:cNvPicPr>
            <a:picLocks/>
          </p:cNvPicPr>
          <p:nvPr/>
        </p:nvPicPr>
        <p:blipFill rotWithShape="1">
          <a:blip r:embed="rId4"/>
          <a:srcRect l="22723" t="15701" r="23277" b="10143"/>
          <a:stretch/>
        </p:blipFill>
        <p:spPr>
          <a:xfrm>
            <a:off x="1791252" y="3926130"/>
            <a:ext cx="645901" cy="609350"/>
          </a:xfrm>
          <a:prstGeom prst="rect">
            <a:avLst/>
          </a:prstGeom>
        </p:spPr>
      </p:pic>
    </p:spTree>
    <p:extLst>
      <p:ext uri="{BB962C8B-B14F-4D97-AF65-F5344CB8AC3E}">
        <p14:creationId xmlns:p14="http://schemas.microsoft.com/office/powerpoint/2010/main" val="851620847"/>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 name="Imagen 6" descr="Imagen que contiene bola de billar, tabla&#10;&#10;Descripción generada automáticamente">
            <a:extLst>
              <a:ext uri="{FF2B5EF4-FFF2-40B4-BE49-F238E27FC236}">
                <a16:creationId xmlns:a16="http://schemas.microsoft.com/office/drawing/2014/main" id="{71E04FDC-6DF0-8781-35FB-6B67F7F4A90C}"/>
              </a:ext>
            </a:extLst>
          </p:cNvPr>
          <p:cNvPicPr>
            <a:picLocks/>
          </p:cNvPicPr>
          <p:nvPr/>
        </p:nvPicPr>
        <p:blipFill rotWithShape="1">
          <a:blip r:embed="rId3"/>
          <a:srcRect l="22077" t="15461" r="22252" b="10143"/>
          <a:stretch/>
        </p:blipFill>
        <p:spPr>
          <a:xfrm>
            <a:off x="689358" y="2217438"/>
            <a:ext cx="1895326" cy="1773824"/>
          </a:xfrm>
          <a:prstGeom prst="rect">
            <a:avLst/>
          </a:prstGeom>
        </p:spPr>
      </p:pic>
      <p:sp>
        <p:nvSpPr>
          <p:cNvPr id="27" name="CuadroTexto 26">
            <a:extLst>
              <a:ext uri="{FF2B5EF4-FFF2-40B4-BE49-F238E27FC236}">
                <a16:creationId xmlns:a16="http://schemas.microsoft.com/office/drawing/2014/main" id="{3E4A3CD0-DCE4-5B22-A26F-698D90CAA7BB}"/>
              </a:ext>
            </a:extLst>
          </p:cNvPr>
          <p:cNvSpPr txBox="1"/>
          <p:nvPr/>
        </p:nvSpPr>
        <p:spPr>
          <a:xfrm>
            <a:off x="3385454" y="371392"/>
            <a:ext cx="8327575" cy="5586145"/>
          </a:xfrm>
          <a:prstGeom prst="rect">
            <a:avLst/>
          </a:prstGeom>
          <a:noFill/>
        </p:spPr>
        <p:txBody>
          <a:bodyPr wrap="square">
            <a:spAutoFit/>
          </a:bodyPr>
          <a:lstStyle/>
          <a:p>
            <a:pPr marL="285750" indent="-285750" algn="just">
              <a:buFont typeface="Arial" panose="020B0604020202020204" pitchFamily="34" charset="0"/>
              <a:buChar char="•"/>
            </a:pPr>
            <a:r>
              <a:rPr lang="es-CL" sz="1700" dirty="0">
                <a:solidFill>
                  <a:srgbClr val="474444"/>
                </a:solidFill>
                <a:latin typeface="Calibri" panose="020F0502020204030204"/>
              </a:rPr>
              <a:t>Plataforma BIRH 2.0 - integrada de recursos hídricos (COTH2O). Marzo 2024, traspaso de Plataforma de Integración de Información a Ministerio de Ciencia y Tecnología (ODS y ODS13).</a:t>
            </a:r>
          </a:p>
          <a:p>
            <a:pPr marL="285750" indent="-285750" algn="just">
              <a:buFont typeface="Arial" panose="020B0604020202020204" pitchFamily="34" charset="0"/>
              <a:buChar char="•"/>
            </a:pPr>
            <a:endParaRPr lang="es-CL" sz="1700" dirty="0">
              <a:solidFill>
                <a:srgbClr val="474444"/>
              </a:solidFill>
              <a:latin typeface="Calibri" panose="020F0502020204030204"/>
            </a:endParaRPr>
          </a:p>
          <a:p>
            <a:pPr marL="285750" indent="-285750" algn="just">
              <a:buFont typeface="Arial" panose="020B0604020202020204" pitchFamily="34" charset="0"/>
              <a:buChar char="•"/>
            </a:pPr>
            <a:r>
              <a:rPr lang="es-CL" sz="1700" dirty="0">
                <a:solidFill>
                  <a:srgbClr val="474444"/>
                </a:solidFill>
                <a:latin typeface="Calibri" panose="020F0502020204030204"/>
              </a:rPr>
              <a:t>Integración  y transferencia de tecnologías modulares de tratamiento primario y secundario para el reúso y reutilización de aguas, Riles y lodos industriales (COTH2O).</a:t>
            </a:r>
          </a:p>
          <a:p>
            <a:pPr marL="285750" indent="-285750" algn="just">
              <a:buFont typeface="Arial" panose="020B0604020202020204" pitchFamily="34" charset="0"/>
              <a:buChar char="•"/>
            </a:pPr>
            <a:endParaRPr lang="es-CL" sz="1700" dirty="0">
              <a:solidFill>
                <a:srgbClr val="474444"/>
              </a:solidFill>
              <a:latin typeface="Calibri" panose="020F0502020204030204"/>
            </a:endParaRPr>
          </a:p>
          <a:p>
            <a:pPr marL="285750" indent="-285750" algn="just">
              <a:buFont typeface="Arial" panose="020B0604020202020204" pitchFamily="34" charset="0"/>
              <a:buChar char="•"/>
            </a:pPr>
            <a:r>
              <a:rPr lang="es-CL" sz="1700" dirty="0">
                <a:solidFill>
                  <a:srgbClr val="474444"/>
                </a:solidFill>
                <a:latin typeface="Calibri" panose="020F0502020204030204"/>
              </a:rPr>
              <a:t>Metodología para la selección del sitio para recarga de acuífero con riego subterráneo; sistemas de recarga. QUITAI ANKO</a:t>
            </a:r>
          </a:p>
          <a:p>
            <a:pPr marL="285750" indent="-285750" algn="just">
              <a:buFont typeface="Arial" panose="020B0604020202020204" pitchFamily="34" charset="0"/>
              <a:buChar char="•"/>
            </a:pPr>
            <a:endParaRPr lang="es-CL" sz="1700" dirty="0">
              <a:solidFill>
                <a:srgbClr val="474444"/>
              </a:solidFill>
              <a:latin typeface="Calibri" panose="020F0502020204030204"/>
            </a:endParaRPr>
          </a:p>
          <a:p>
            <a:pPr marL="285750" indent="-285750" algn="just">
              <a:buFont typeface="Arial" panose="020B0604020202020204" pitchFamily="34" charset="0"/>
              <a:buChar char="•"/>
            </a:pPr>
            <a:r>
              <a:rPr lang="es-CL" sz="1700" dirty="0">
                <a:solidFill>
                  <a:srgbClr val="474444"/>
                </a:solidFill>
                <a:latin typeface="Calibri" panose="020F0502020204030204"/>
              </a:rPr>
              <a:t>Mapa a escala regional de identificación de potenciales sitios de acuíferos en roca fracturada; sistema de monitoreo, operación y gestión de embalses subterráneos. QUITAI ANKO</a:t>
            </a:r>
          </a:p>
          <a:p>
            <a:pPr marL="285750" indent="-285750" algn="just">
              <a:buFont typeface="Arial" panose="020B0604020202020204" pitchFamily="34" charset="0"/>
              <a:buChar char="•"/>
            </a:pPr>
            <a:endParaRPr lang="es-CL" sz="1700" dirty="0">
              <a:solidFill>
                <a:srgbClr val="474444"/>
              </a:solidFill>
              <a:latin typeface="Calibri" panose="020F0502020204030204"/>
            </a:endParaRPr>
          </a:p>
          <a:p>
            <a:pPr marL="285750" indent="-285750" algn="just">
              <a:buFont typeface="Arial" panose="020B0604020202020204" pitchFamily="34" charset="0"/>
              <a:buChar char="•"/>
            </a:pPr>
            <a:r>
              <a:rPr lang="es-CL" sz="1700" dirty="0">
                <a:solidFill>
                  <a:srgbClr val="474444"/>
                </a:solidFill>
                <a:latin typeface="Calibri" panose="020F0502020204030204"/>
              </a:rPr>
              <a:t> Módulos (operacional, amenazas, análisis hidráulico e identificación de fugas); piloto demostrativo tratamiento avanzado de efluentes municipales y reúso directo de agua. CAPTA</a:t>
            </a:r>
          </a:p>
          <a:p>
            <a:pPr marL="285750" indent="-285750" algn="just">
              <a:buFont typeface="Arial" panose="020B0604020202020204" pitchFamily="34" charset="0"/>
              <a:buChar char="•"/>
            </a:pPr>
            <a:endParaRPr lang="es-CL" sz="1700" dirty="0">
              <a:solidFill>
                <a:srgbClr val="474444"/>
              </a:solidFill>
              <a:latin typeface="Calibri" panose="020F0502020204030204"/>
            </a:endParaRPr>
          </a:p>
          <a:p>
            <a:pPr marL="285750" indent="-285750" algn="just">
              <a:buFont typeface="Arial" panose="020B0604020202020204" pitchFamily="34" charset="0"/>
              <a:buChar char="•"/>
            </a:pPr>
            <a:r>
              <a:rPr lang="es-CL" sz="1700" dirty="0">
                <a:solidFill>
                  <a:srgbClr val="474444"/>
                </a:solidFill>
                <a:latin typeface="Calibri" panose="020F0502020204030204"/>
              </a:rPr>
              <a:t>Software, modelo y algoritmo que ayudan a identificar de forma remota (1) zonas de sobreacumulación de nieve -  (2) zonas de infiltración que puedan ser utilizadas para la recarga de acuíferos. CAPTA</a:t>
            </a:r>
          </a:p>
        </p:txBody>
      </p:sp>
      <p:pic>
        <p:nvPicPr>
          <p:cNvPr id="2" name="Imagen 1" descr="Imagen que contiene tabla, plato, taza, pequeño&#10;&#10;Descripción generada automáticamente">
            <a:extLst>
              <a:ext uri="{FF2B5EF4-FFF2-40B4-BE49-F238E27FC236}">
                <a16:creationId xmlns:a16="http://schemas.microsoft.com/office/drawing/2014/main" id="{5CB765A2-054E-173D-3D75-CC2E5535A289}"/>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230981" y="535111"/>
            <a:ext cx="560598" cy="1121195"/>
          </a:xfrm>
          <a:prstGeom prst="rect">
            <a:avLst/>
          </a:prstGeom>
        </p:spPr>
      </p:pic>
      <p:sp>
        <p:nvSpPr>
          <p:cNvPr id="4" name="Subtítulo 2">
            <a:extLst>
              <a:ext uri="{FF2B5EF4-FFF2-40B4-BE49-F238E27FC236}">
                <a16:creationId xmlns:a16="http://schemas.microsoft.com/office/drawing/2014/main" id="{F9423EE0-890E-331A-7D5E-B5471AC97DF2}"/>
              </a:ext>
            </a:extLst>
          </p:cNvPr>
          <p:cNvSpPr txBox="1">
            <a:spLocks noChangeArrowheads="1"/>
          </p:cNvSpPr>
          <p:nvPr/>
        </p:nvSpPr>
        <p:spPr>
          <a:xfrm>
            <a:off x="882798" y="607678"/>
            <a:ext cx="3109720" cy="1448044"/>
          </a:xfrm>
          <a:prstGeom prst="rect">
            <a:avLst/>
          </a:prstGeom>
        </p:spPr>
        <p:txBody>
          <a:bodyPr vert="horz" lIns="91440" tIns="45720" rIns="91440" bIns="45720" rtlCol="0">
            <a:normAutofit/>
          </a:bodyPr>
          <a:lstStyle>
            <a:lvl1pPr marL="0" indent="0" algn="ctr" defTabSz="914400" rtl="0" eaLnBrk="1" latinLnBrk="0" hangingPunct="1">
              <a:lnSpc>
                <a:spcPct val="90000"/>
              </a:lnSpc>
              <a:spcBef>
                <a:spcPts val="1000"/>
              </a:spcBef>
              <a:buFont typeface="Arial" panose="020B0604020202020204" pitchFamily="34" charset="0"/>
              <a:buNone/>
              <a:defRPr sz="2400" kern="1200">
                <a:solidFill>
                  <a:schemeClr val="tx1"/>
                </a:solidFill>
                <a:latin typeface="+mn-lt"/>
                <a:ea typeface="+mn-ea"/>
                <a:cs typeface="+mn-cs"/>
              </a:defRPr>
            </a:lvl1pPr>
            <a:lvl2pPr marL="457200" indent="0" algn="ctr" defTabSz="914400" rtl="0" eaLnBrk="1" latinLnBrk="0" hangingPunct="1">
              <a:lnSpc>
                <a:spcPct val="90000"/>
              </a:lnSpc>
              <a:spcBef>
                <a:spcPts val="500"/>
              </a:spcBef>
              <a:buFont typeface="Arial" panose="020B0604020202020204" pitchFamily="34" charset="0"/>
              <a:buNone/>
              <a:defRPr sz="2000" kern="1200">
                <a:solidFill>
                  <a:schemeClr val="tx1"/>
                </a:solidFill>
                <a:latin typeface="+mn-lt"/>
                <a:ea typeface="+mn-ea"/>
                <a:cs typeface="+mn-cs"/>
              </a:defRPr>
            </a:lvl2pPr>
            <a:lvl3pPr marL="914400" indent="0" algn="ctr" defTabSz="914400" rtl="0" eaLnBrk="1" latinLnBrk="0" hangingPunct="1">
              <a:lnSpc>
                <a:spcPct val="90000"/>
              </a:lnSpc>
              <a:spcBef>
                <a:spcPts val="500"/>
              </a:spcBef>
              <a:buFont typeface="Arial" panose="020B0604020202020204" pitchFamily="34" charset="0"/>
              <a:buNone/>
              <a:defRPr sz="1800" kern="1200">
                <a:solidFill>
                  <a:schemeClr val="tx1"/>
                </a:solidFill>
                <a:latin typeface="+mn-lt"/>
                <a:ea typeface="+mn-ea"/>
                <a:cs typeface="+mn-cs"/>
              </a:defRPr>
            </a:lvl3pPr>
            <a:lvl4pPr marL="13716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4pPr>
            <a:lvl5pPr marL="18288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5pPr>
            <a:lvl6pPr marL="22860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6pPr>
            <a:lvl7pPr marL="27432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7pPr>
            <a:lvl8pPr marL="32004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8pPr>
            <a:lvl9pPr marL="36576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9pPr>
          </a:lstStyle>
          <a:p>
            <a:pPr algn="l">
              <a:lnSpc>
                <a:spcPct val="100000"/>
              </a:lnSpc>
              <a:spcBef>
                <a:spcPts val="0"/>
              </a:spcBef>
            </a:pPr>
            <a:r>
              <a:rPr lang="es-MX" altLang="es-CL" sz="2800" dirty="0">
                <a:solidFill>
                  <a:srgbClr val="221E7C"/>
                </a:solidFill>
              </a:rPr>
              <a:t>Resultados</a:t>
            </a:r>
          </a:p>
          <a:p>
            <a:pPr algn="l">
              <a:lnSpc>
                <a:spcPct val="100000"/>
              </a:lnSpc>
              <a:spcBef>
                <a:spcPts val="0"/>
              </a:spcBef>
            </a:pPr>
            <a:r>
              <a:rPr lang="es-MX" altLang="es-CL" sz="2800" dirty="0">
                <a:solidFill>
                  <a:srgbClr val="221E7C"/>
                </a:solidFill>
              </a:rPr>
              <a:t>Por sector</a:t>
            </a:r>
            <a:endParaRPr lang="es-MX" altLang="es-CL" sz="2000" dirty="0">
              <a:solidFill>
                <a:srgbClr val="221E7C"/>
              </a:solidFill>
            </a:endParaRPr>
          </a:p>
        </p:txBody>
      </p:sp>
      <p:cxnSp>
        <p:nvCxnSpPr>
          <p:cNvPr id="5" name="Conector recto 4">
            <a:extLst>
              <a:ext uri="{FF2B5EF4-FFF2-40B4-BE49-F238E27FC236}">
                <a16:creationId xmlns:a16="http://schemas.microsoft.com/office/drawing/2014/main" id="{53C95DEB-9802-0917-9D57-CC0CCF6529A1}"/>
              </a:ext>
            </a:extLst>
          </p:cNvPr>
          <p:cNvCxnSpPr>
            <a:cxnSpLocks/>
          </p:cNvCxnSpPr>
          <p:nvPr/>
        </p:nvCxnSpPr>
        <p:spPr>
          <a:xfrm>
            <a:off x="845931" y="1656306"/>
            <a:ext cx="1826149" cy="0"/>
          </a:xfrm>
          <a:prstGeom prst="line">
            <a:avLst/>
          </a:prstGeom>
          <a:ln w="31750">
            <a:solidFill>
              <a:srgbClr val="221E7C"/>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458366218"/>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 name="Imagen 7" descr="Logotipo&#10;&#10;Descripción generada automáticamente">
            <a:extLst>
              <a:ext uri="{FF2B5EF4-FFF2-40B4-BE49-F238E27FC236}">
                <a16:creationId xmlns:a16="http://schemas.microsoft.com/office/drawing/2014/main" id="{2E94D49E-8895-8BF5-21BF-71F73EB301FE}"/>
              </a:ext>
            </a:extLst>
          </p:cNvPr>
          <p:cNvPicPr>
            <a:picLocks/>
          </p:cNvPicPr>
          <p:nvPr/>
        </p:nvPicPr>
        <p:blipFill rotWithShape="1">
          <a:blip r:embed="rId3"/>
          <a:srcRect l="21569" t="13699" r="23215" b="8892"/>
          <a:stretch/>
        </p:blipFill>
        <p:spPr>
          <a:xfrm>
            <a:off x="905142" y="1994919"/>
            <a:ext cx="1414895" cy="1455185"/>
          </a:xfrm>
          <a:prstGeom prst="rect">
            <a:avLst/>
          </a:prstGeom>
        </p:spPr>
      </p:pic>
      <p:pic>
        <p:nvPicPr>
          <p:cNvPr id="14" name="Imagen 13" descr="Imagen que contiene Icono&#10;&#10;Descripción generada automáticamente">
            <a:extLst>
              <a:ext uri="{FF2B5EF4-FFF2-40B4-BE49-F238E27FC236}">
                <a16:creationId xmlns:a16="http://schemas.microsoft.com/office/drawing/2014/main" id="{6A17EBEC-991E-7E15-663F-D3B0DBA76A53}"/>
              </a:ext>
            </a:extLst>
          </p:cNvPr>
          <p:cNvPicPr>
            <a:picLocks/>
          </p:cNvPicPr>
          <p:nvPr/>
        </p:nvPicPr>
        <p:blipFill rotWithShape="1">
          <a:blip r:embed="rId4"/>
          <a:srcRect l="23008" t="14997" r="22992" b="10877"/>
          <a:stretch/>
        </p:blipFill>
        <p:spPr>
          <a:xfrm>
            <a:off x="937562" y="3662636"/>
            <a:ext cx="1414895" cy="1341245"/>
          </a:xfrm>
          <a:prstGeom prst="rect">
            <a:avLst/>
          </a:prstGeom>
        </p:spPr>
      </p:pic>
      <p:sp>
        <p:nvSpPr>
          <p:cNvPr id="7" name="CuadroTexto 6">
            <a:extLst>
              <a:ext uri="{FF2B5EF4-FFF2-40B4-BE49-F238E27FC236}">
                <a16:creationId xmlns:a16="http://schemas.microsoft.com/office/drawing/2014/main" id="{77490752-4ED2-4220-5753-34451CE37768}"/>
              </a:ext>
            </a:extLst>
          </p:cNvPr>
          <p:cNvSpPr txBox="1"/>
          <p:nvPr/>
        </p:nvSpPr>
        <p:spPr>
          <a:xfrm>
            <a:off x="2928446" y="749612"/>
            <a:ext cx="8793964" cy="5909310"/>
          </a:xfrm>
          <a:prstGeom prst="rect">
            <a:avLst/>
          </a:prstGeom>
          <a:noFill/>
        </p:spPr>
        <p:txBody>
          <a:bodyPr wrap="square">
            <a:spAutoFit/>
          </a:bodyPr>
          <a:lstStyle/>
          <a:p>
            <a:pPr marL="285750" indent="-285750" algn="just">
              <a:buFont typeface="Arial" panose="020B0604020202020204" pitchFamily="34" charset="0"/>
              <a:buChar char="•"/>
            </a:pPr>
            <a:r>
              <a:rPr lang="es-MX" dirty="0">
                <a:solidFill>
                  <a:srgbClr val="474444"/>
                </a:solidFill>
                <a:latin typeface="Calibri" panose="020F0502020204030204"/>
              </a:rPr>
              <a:t>Sistema Global de Monitoreo conectados a través de Sistemas Locales de Monitoreo (</a:t>
            </a:r>
            <a:r>
              <a:rPr lang="es-MX" dirty="0" err="1">
                <a:solidFill>
                  <a:srgbClr val="474444"/>
                </a:solidFill>
                <a:latin typeface="Calibri" panose="020F0502020204030204"/>
              </a:rPr>
              <a:t>SMLs</a:t>
            </a:r>
            <a:r>
              <a:rPr lang="es-MX" dirty="0">
                <a:solidFill>
                  <a:srgbClr val="474444"/>
                </a:solidFill>
                <a:latin typeface="Calibri" panose="020F0502020204030204"/>
              </a:rPr>
              <a:t>) al Sistema Central de monitoreo operado por SERNAGEOMIN (Tranque </a:t>
            </a:r>
            <a:r>
              <a:rPr lang="es-MX" dirty="0" err="1">
                <a:solidFill>
                  <a:srgbClr val="474444"/>
                </a:solidFill>
                <a:latin typeface="Calibri" panose="020F0502020204030204"/>
              </a:rPr>
              <a:t>FCh</a:t>
            </a:r>
            <a:r>
              <a:rPr lang="es-MX" dirty="0">
                <a:solidFill>
                  <a:srgbClr val="474444"/>
                </a:solidFill>
                <a:latin typeface="Calibri" panose="020F0502020204030204"/>
              </a:rPr>
              <a:t>).</a:t>
            </a:r>
            <a:endParaRPr lang="es-CL" dirty="0">
              <a:solidFill>
                <a:srgbClr val="474444"/>
              </a:solidFill>
              <a:latin typeface="Calibri" panose="020F0502020204030204"/>
            </a:endParaRPr>
          </a:p>
          <a:p>
            <a:pPr marL="285750" indent="-285750">
              <a:buFont typeface="Arial" panose="020B0604020202020204" pitchFamily="34" charset="0"/>
              <a:buChar char="•"/>
            </a:pPr>
            <a:endParaRPr lang="es-CL" dirty="0">
              <a:solidFill>
                <a:srgbClr val="474444"/>
              </a:solidFill>
              <a:latin typeface="Calibri" panose="020F0502020204030204"/>
            </a:endParaRPr>
          </a:p>
          <a:p>
            <a:pPr marL="285750" indent="-285750" algn="just">
              <a:buFont typeface="Arial" panose="020B0604020202020204" pitchFamily="34" charset="0"/>
              <a:buChar char="•"/>
            </a:pPr>
            <a:r>
              <a:rPr lang="es-CL" dirty="0">
                <a:solidFill>
                  <a:srgbClr val="474444"/>
                </a:solidFill>
                <a:latin typeface="Calibri" panose="020F0502020204030204"/>
              </a:rPr>
              <a:t>POBDB - </a:t>
            </a:r>
            <a:r>
              <a:rPr lang="es-MX" dirty="0">
                <a:solidFill>
                  <a:srgbClr val="474444"/>
                </a:solidFill>
                <a:latin typeface="Calibri" panose="020F0502020204030204"/>
              </a:rPr>
              <a:t>sistema centralizado para el monitoreo plantas fotovoltaicas, que permite la integración de cualquier sensor, ya que acepta la mayoría de protocolos de comunicación disponibles. </a:t>
            </a:r>
            <a:r>
              <a:rPr lang="es-CL" dirty="0" err="1">
                <a:solidFill>
                  <a:srgbClr val="474444"/>
                </a:solidFill>
                <a:latin typeface="Calibri" panose="020F0502020204030204"/>
              </a:rPr>
              <a:t>AtamosTec</a:t>
            </a:r>
            <a:r>
              <a:rPr lang="es-CL" dirty="0">
                <a:solidFill>
                  <a:srgbClr val="474444"/>
                </a:solidFill>
                <a:latin typeface="Calibri" panose="020F0502020204030204"/>
              </a:rPr>
              <a:t>. </a:t>
            </a:r>
          </a:p>
          <a:p>
            <a:pPr marL="285750" indent="-285750">
              <a:buFont typeface="Arial" panose="020B0604020202020204" pitchFamily="34" charset="0"/>
              <a:buChar char="•"/>
            </a:pPr>
            <a:endParaRPr lang="es-CL" dirty="0">
              <a:solidFill>
                <a:srgbClr val="474444"/>
              </a:solidFill>
              <a:latin typeface="Calibri" panose="020F0502020204030204"/>
            </a:endParaRPr>
          </a:p>
          <a:p>
            <a:pPr marL="285750" indent="-285750" algn="just">
              <a:buFont typeface="Arial" panose="020B0604020202020204" pitchFamily="34" charset="0"/>
              <a:buChar char="•"/>
            </a:pPr>
            <a:r>
              <a:rPr lang="es-CL" dirty="0">
                <a:solidFill>
                  <a:srgbClr val="474444"/>
                </a:solidFill>
                <a:latin typeface="Calibri" panose="020F0502020204030204"/>
              </a:rPr>
              <a:t>Módulos </a:t>
            </a:r>
            <a:r>
              <a:rPr lang="es-CL" dirty="0" err="1">
                <a:solidFill>
                  <a:srgbClr val="474444"/>
                </a:solidFill>
                <a:latin typeface="Calibri" panose="020F0502020204030204"/>
              </a:rPr>
              <a:t>Atamo</a:t>
            </a:r>
            <a:r>
              <a:rPr lang="es-CL" dirty="0">
                <a:solidFill>
                  <a:srgbClr val="474444"/>
                </a:solidFill>
                <a:latin typeface="Calibri" panose="020F0502020204030204"/>
              </a:rPr>
              <a:t> I y II (</a:t>
            </a:r>
            <a:r>
              <a:rPr lang="es-CL" dirty="0" err="1">
                <a:solidFill>
                  <a:srgbClr val="474444"/>
                </a:solidFill>
                <a:latin typeface="Calibri" panose="020F0502020204030204"/>
              </a:rPr>
              <a:t>AtamosTec</a:t>
            </a:r>
            <a:r>
              <a:rPr lang="es-CL" dirty="0">
                <a:solidFill>
                  <a:srgbClr val="474444"/>
                </a:solidFill>
                <a:latin typeface="Calibri" panose="020F0502020204030204"/>
              </a:rPr>
              <a:t>) fotovoltaicos bifaciales de </a:t>
            </a:r>
            <a:r>
              <a:rPr lang="es-CL" dirty="0" err="1">
                <a:solidFill>
                  <a:srgbClr val="474444"/>
                </a:solidFill>
                <a:latin typeface="Calibri" panose="020F0502020204030204"/>
              </a:rPr>
              <a:t>heterounión</a:t>
            </a:r>
            <a:r>
              <a:rPr lang="es-CL" dirty="0">
                <a:solidFill>
                  <a:srgbClr val="474444"/>
                </a:solidFill>
                <a:latin typeface="Calibri" panose="020F0502020204030204"/>
              </a:rPr>
              <a:t>, que soporta alta radiación en condiciones climáticas adversas en el desierto. </a:t>
            </a:r>
            <a:r>
              <a:rPr lang="es-CL" dirty="0" err="1">
                <a:solidFill>
                  <a:srgbClr val="474444"/>
                </a:solidFill>
                <a:latin typeface="Calibri" panose="020F0502020204030204"/>
              </a:rPr>
              <a:t>AtamosTec</a:t>
            </a:r>
            <a:r>
              <a:rPr lang="es-CL" dirty="0">
                <a:solidFill>
                  <a:srgbClr val="474444"/>
                </a:solidFill>
                <a:latin typeface="Calibri" panose="020F0502020204030204"/>
              </a:rPr>
              <a:t>. </a:t>
            </a:r>
          </a:p>
          <a:p>
            <a:endParaRPr lang="es-CL" dirty="0">
              <a:solidFill>
                <a:srgbClr val="474444"/>
              </a:solidFill>
              <a:latin typeface="Calibri" panose="020F0502020204030204"/>
            </a:endParaRPr>
          </a:p>
          <a:p>
            <a:pPr marL="285750" indent="-285750" algn="just">
              <a:buFont typeface="Arial" panose="020B0604020202020204" pitchFamily="34" charset="0"/>
              <a:buChar char="•"/>
            </a:pPr>
            <a:r>
              <a:rPr lang="es-MX" dirty="0" err="1">
                <a:solidFill>
                  <a:srgbClr val="474444"/>
                </a:solidFill>
                <a:latin typeface="Calibri" panose="020F0502020204030204"/>
              </a:rPr>
              <a:t>iAtamo</a:t>
            </a:r>
            <a:r>
              <a:rPr lang="es-MX" dirty="0">
                <a:solidFill>
                  <a:srgbClr val="474444"/>
                </a:solidFill>
                <a:latin typeface="Calibri" panose="020F0502020204030204"/>
              </a:rPr>
              <a:t>-Cloud - herramienta digital de gestión de activos de energía, como apoyo para la operación y mantenimiento de plantas solares fotovoltaicas. </a:t>
            </a:r>
            <a:r>
              <a:rPr lang="es-CL" dirty="0" err="1">
                <a:solidFill>
                  <a:srgbClr val="474444"/>
                </a:solidFill>
                <a:latin typeface="Calibri" panose="020F0502020204030204"/>
              </a:rPr>
              <a:t>AtamosTec</a:t>
            </a:r>
            <a:r>
              <a:rPr lang="es-CL" dirty="0">
                <a:solidFill>
                  <a:srgbClr val="474444"/>
                </a:solidFill>
                <a:latin typeface="Calibri" panose="020F0502020204030204"/>
              </a:rPr>
              <a:t>. </a:t>
            </a:r>
          </a:p>
          <a:p>
            <a:pPr marL="285750" indent="-285750" algn="just">
              <a:buFont typeface="Arial" panose="020B0604020202020204" pitchFamily="34" charset="0"/>
              <a:buChar char="•"/>
            </a:pPr>
            <a:endParaRPr lang="es-MX" dirty="0">
              <a:solidFill>
                <a:srgbClr val="474444"/>
              </a:solidFill>
              <a:latin typeface="Calibri" panose="020F0502020204030204"/>
            </a:endParaRPr>
          </a:p>
          <a:p>
            <a:pPr marL="285750" indent="-285750">
              <a:buFont typeface="Arial" panose="020B0604020202020204" pitchFamily="34" charset="0"/>
              <a:buChar char="•"/>
            </a:pPr>
            <a:r>
              <a:rPr lang="es-MX" dirty="0">
                <a:solidFill>
                  <a:srgbClr val="474444"/>
                </a:solidFill>
                <a:latin typeface="Calibri" panose="020F0502020204030204"/>
              </a:rPr>
              <a:t>Optimizador de órdenes de Compra y de Rutas de Reposición. Software Optimizador de O.C y Software Optimizador de rutas de reposición. Teamcore</a:t>
            </a:r>
          </a:p>
          <a:p>
            <a:pPr marL="285750" indent="-285750">
              <a:buFont typeface="Arial" panose="020B0604020202020204" pitchFamily="34" charset="0"/>
              <a:buChar char="•"/>
            </a:pPr>
            <a:endParaRPr lang="es-CL" dirty="0">
              <a:solidFill>
                <a:srgbClr val="474444"/>
              </a:solidFill>
              <a:latin typeface="Calibri" panose="020F0502020204030204"/>
            </a:endParaRPr>
          </a:p>
          <a:p>
            <a:pPr marL="285750" indent="-285750">
              <a:buFont typeface="Arial" panose="020B0604020202020204" pitchFamily="34" charset="0"/>
              <a:buChar char="•"/>
            </a:pPr>
            <a:r>
              <a:rPr lang="es-MX" dirty="0">
                <a:solidFill>
                  <a:srgbClr val="474444"/>
                </a:solidFill>
                <a:latin typeface="Calibri" panose="020F0502020204030204"/>
              </a:rPr>
              <a:t>Plataforma Web para consumir Forecast de ventas, O.C. óptimas y rutas de reposición óptimas</a:t>
            </a:r>
            <a:r>
              <a:rPr lang="es-419" dirty="0">
                <a:solidFill>
                  <a:srgbClr val="474444"/>
                </a:solidFill>
                <a:latin typeface="Calibri" panose="020F0502020204030204"/>
              </a:rPr>
              <a:t> que permita predecir el </a:t>
            </a:r>
            <a:r>
              <a:rPr lang="es-MX" dirty="0">
                <a:solidFill>
                  <a:srgbClr val="474444"/>
                </a:solidFill>
                <a:latin typeface="Calibri" panose="020F0502020204030204"/>
              </a:rPr>
              <a:t>comportamiento de la demanda futura para aumentar la competitividad de cada proveedor. </a:t>
            </a:r>
            <a:r>
              <a:rPr lang="es-MX" dirty="0" err="1">
                <a:solidFill>
                  <a:srgbClr val="474444"/>
                </a:solidFill>
                <a:latin typeface="Calibri" panose="020F0502020204030204"/>
              </a:rPr>
              <a:t>Teamcore</a:t>
            </a:r>
            <a:endParaRPr lang="es-MX" dirty="0">
              <a:solidFill>
                <a:srgbClr val="474444"/>
              </a:solidFill>
              <a:latin typeface="Calibri" panose="020F0502020204030204"/>
            </a:endParaRPr>
          </a:p>
          <a:p>
            <a:pPr marL="285750" indent="-285750">
              <a:buFont typeface="Arial" panose="020B0604020202020204" pitchFamily="34" charset="0"/>
              <a:buChar char="•"/>
            </a:pPr>
            <a:endParaRPr lang="es-MX" dirty="0">
              <a:latin typeface="Calibri" panose="020F0502020204030204" pitchFamily="34" charset="0"/>
            </a:endParaRPr>
          </a:p>
          <a:p>
            <a:pPr marL="285750" indent="-285750">
              <a:buFont typeface="Arial" panose="020B0604020202020204" pitchFamily="34" charset="0"/>
              <a:buChar char="•"/>
            </a:pPr>
            <a:endParaRPr lang="es-CL" dirty="0"/>
          </a:p>
        </p:txBody>
      </p:sp>
      <p:pic>
        <p:nvPicPr>
          <p:cNvPr id="4" name="Imagen 3" descr="Logotipo&#10;&#10;Descripción generada automáticamente">
            <a:extLst>
              <a:ext uri="{FF2B5EF4-FFF2-40B4-BE49-F238E27FC236}">
                <a16:creationId xmlns:a16="http://schemas.microsoft.com/office/drawing/2014/main" id="{75251248-6C6D-6397-5F40-AE475362205D}"/>
              </a:ext>
            </a:extLst>
          </p:cNvPr>
          <p:cNvPicPr>
            <a:picLocks/>
          </p:cNvPicPr>
          <p:nvPr/>
        </p:nvPicPr>
        <p:blipFill rotWithShape="1">
          <a:blip r:embed="rId5"/>
          <a:srcRect l="23221" t="15443" r="23221" b="9703"/>
          <a:stretch/>
        </p:blipFill>
        <p:spPr>
          <a:xfrm>
            <a:off x="907740" y="5216413"/>
            <a:ext cx="1474540" cy="1455186"/>
          </a:xfrm>
          <a:prstGeom prst="rect">
            <a:avLst/>
          </a:prstGeom>
        </p:spPr>
      </p:pic>
      <p:pic>
        <p:nvPicPr>
          <p:cNvPr id="5" name="Imagen 4" descr="Imagen que contiene tabla, plato, taza, pequeño&#10;&#10;Descripción generada automáticamente">
            <a:extLst>
              <a:ext uri="{FF2B5EF4-FFF2-40B4-BE49-F238E27FC236}">
                <a16:creationId xmlns:a16="http://schemas.microsoft.com/office/drawing/2014/main" id="{2343C1FD-E117-AA6D-210A-1E3A0CD4DB7B}"/>
              </a:ext>
            </a:extLst>
          </p:cNvPr>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230981" y="535111"/>
            <a:ext cx="560598" cy="1121195"/>
          </a:xfrm>
          <a:prstGeom prst="rect">
            <a:avLst/>
          </a:prstGeom>
        </p:spPr>
      </p:pic>
      <p:sp>
        <p:nvSpPr>
          <p:cNvPr id="6" name="Subtítulo 2">
            <a:extLst>
              <a:ext uri="{FF2B5EF4-FFF2-40B4-BE49-F238E27FC236}">
                <a16:creationId xmlns:a16="http://schemas.microsoft.com/office/drawing/2014/main" id="{A49F7AB7-8C8F-5CFF-AA91-BF2BD08F4089}"/>
              </a:ext>
            </a:extLst>
          </p:cNvPr>
          <p:cNvSpPr txBox="1">
            <a:spLocks noChangeArrowheads="1"/>
          </p:cNvSpPr>
          <p:nvPr/>
        </p:nvSpPr>
        <p:spPr>
          <a:xfrm>
            <a:off x="882798" y="607678"/>
            <a:ext cx="3109720" cy="1448044"/>
          </a:xfrm>
          <a:prstGeom prst="rect">
            <a:avLst/>
          </a:prstGeom>
        </p:spPr>
        <p:txBody>
          <a:bodyPr vert="horz" lIns="91440" tIns="45720" rIns="91440" bIns="45720" rtlCol="0">
            <a:normAutofit/>
          </a:bodyPr>
          <a:lstStyle>
            <a:lvl1pPr marL="0" indent="0" algn="ctr" defTabSz="914400" rtl="0" eaLnBrk="1" latinLnBrk="0" hangingPunct="1">
              <a:lnSpc>
                <a:spcPct val="90000"/>
              </a:lnSpc>
              <a:spcBef>
                <a:spcPts val="1000"/>
              </a:spcBef>
              <a:buFont typeface="Arial" panose="020B0604020202020204" pitchFamily="34" charset="0"/>
              <a:buNone/>
              <a:defRPr sz="2400" kern="1200">
                <a:solidFill>
                  <a:schemeClr val="tx1"/>
                </a:solidFill>
                <a:latin typeface="+mn-lt"/>
                <a:ea typeface="+mn-ea"/>
                <a:cs typeface="+mn-cs"/>
              </a:defRPr>
            </a:lvl1pPr>
            <a:lvl2pPr marL="457200" indent="0" algn="ctr" defTabSz="914400" rtl="0" eaLnBrk="1" latinLnBrk="0" hangingPunct="1">
              <a:lnSpc>
                <a:spcPct val="90000"/>
              </a:lnSpc>
              <a:spcBef>
                <a:spcPts val="500"/>
              </a:spcBef>
              <a:buFont typeface="Arial" panose="020B0604020202020204" pitchFamily="34" charset="0"/>
              <a:buNone/>
              <a:defRPr sz="2000" kern="1200">
                <a:solidFill>
                  <a:schemeClr val="tx1"/>
                </a:solidFill>
                <a:latin typeface="+mn-lt"/>
                <a:ea typeface="+mn-ea"/>
                <a:cs typeface="+mn-cs"/>
              </a:defRPr>
            </a:lvl2pPr>
            <a:lvl3pPr marL="914400" indent="0" algn="ctr" defTabSz="914400" rtl="0" eaLnBrk="1" latinLnBrk="0" hangingPunct="1">
              <a:lnSpc>
                <a:spcPct val="90000"/>
              </a:lnSpc>
              <a:spcBef>
                <a:spcPts val="500"/>
              </a:spcBef>
              <a:buFont typeface="Arial" panose="020B0604020202020204" pitchFamily="34" charset="0"/>
              <a:buNone/>
              <a:defRPr sz="1800" kern="1200">
                <a:solidFill>
                  <a:schemeClr val="tx1"/>
                </a:solidFill>
                <a:latin typeface="+mn-lt"/>
                <a:ea typeface="+mn-ea"/>
                <a:cs typeface="+mn-cs"/>
              </a:defRPr>
            </a:lvl3pPr>
            <a:lvl4pPr marL="13716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4pPr>
            <a:lvl5pPr marL="18288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5pPr>
            <a:lvl6pPr marL="22860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6pPr>
            <a:lvl7pPr marL="27432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7pPr>
            <a:lvl8pPr marL="32004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8pPr>
            <a:lvl9pPr marL="36576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9pPr>
          </a:lstStyle>
          <a:p>
            <a:pPr algn="l">
              <a:lnSpc>
                <a:spcPct val="100000"/>
              </a:lnSpc>
              <a:spcBef>
                <a:spcPts val="0"/>
              </a:spcBef>
            </a:pPr>
            <a:r>
              <a:rPr lang="es-MX" altLang="es-CL" sz="2800" dirty="0">
                <a:solidFill>
                  <a:srgbClr val="221E7C"/>
                </a:solidFill>
              </a:rPr>
              <a:t>Resultados</a:t>
            </a:r>
          </a:p>
          <a:p>
            <a:pPr algn="l">
              <a:lnSpc>
                <a:spcPct val="100000"/>
              </a:lnSpc>
              <a:spcBef>
                <a:spcPts val="0"/>
              </a:spcBef>
            </a:pPr>
            <a:r>
              <a:rPr lang="es-MX" altLang="es-CL" sz="2800" dirty="0">
                <a:solidFill>
                  <a:srgbClr val="221E7C"/>
                </a:solidFill>
              </a:rPr>
              <a:t>Por sector</a:t>
            </a:r>
            <a:endParaRPr lang="es-MX" altLang="es-CL" sz="2000" dirty="0">
              <a:solidFill>
                <a:srgbClr val="221E7C"/>
              </a:solidFill>
            </a:endParaRPr>
          </a:p>
        </p:txBody>
      </p:sp>
      <p:cxnSp>
        <p:nvCxnSpPr>
          <p:cNvPr id="9" name="Conector recto 8">
            <a:extLst>
              <a:ext uri="{FF2B5EF4-FFF2-40B4-BE49-F238E27FC236}">
                <a16:creationId xmlns:a16="http://schemas.microsoft.com/office/drawing/2014/main" id="{EC5AE52F-BE98-0101-C412-38A27337F572}"/>
              </a:ext>
            </a:extLst>
          </p:cNvPr>
          <p:cNvCxnSpPr>
            <a:cxnSpLocks/>
          </p:cNvCxnSpPr>
          <p:nvPr/>
        </p:nvCxnSpPr>
        <p:spPr>
          <a:xfrm>
            <a:off x="845931" y="1656306"/>
            <a:ext cx="1826149" cy="0"/>
          </a:xfrm>
          <a:prstGeom prst="line">
            <a:avLst/>
          </a:prstGeom>
          <a:ln w="31750">
            <a:solidFill>
              <a:srgbClr val="221E7C"/>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890092479"/>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7" name="Imagen 16" descr="Logotipo, Icono&#10;&#10;Descripción generada automáticamente con confianza media">
            <a:extLst>
              <a:ext uri="{FF2B5EF4-FFF2-40B4-BE49-F238E27FC236}">
                <a16:creationId xmlns:a16="http://schemas.microsoft.com/office/drawing/2014/main" id="{1AB5F4D9-8A23-6952-AB97-DE5B5CAC6BA7}"/>
              </a:ext>
            </a:extLst>
          </p:cNvPr>
          <p:cNvPicPr>
            <a:picLocks noChangeAspect="1"/>
          </p:cNvPicPr>
          <p:nvPr/>
        </p:nvPicPr>
        <p:blipFill rotWithShape="1">
          <a:blip r:embed="rId3"/>
          <a:srcRect l="22364" t="15037" r="23652" b="10110"/>
          <a:stretch/>
        </p:blipFill>
        <p:spPr>
          <a:xfrm>
            <a:off x="378351" y="2019049"/>
            <a:ext cx="2293729" cy="2268472"/>
          </a:xfrm>
          <a:prstGeom prst="rect">
            <a:avLst/>
          </a:prstGeom>
        </p:spPr>
      </p:pic>
      <p:sp>
        <p:nvSpPr>
          <p:cNvPr id="23" name="CuadroTexto 22">
            <a:extLst>
              <a:ext uri="{FF2B5EF4-FFF2-40B4-BE49-F238E27FC236}">
                <a16:creationId xmlns:a16="http://schemas.microsoft.com/office/drawing/2014/main" id="{2D6D49F1-0CCC-A722-6356-09164039AB71}"/>
              </a:ext>
            </a:extLst>
          </p:cNvPr>
          <p:cNvSpPr txBox="1"/>
          <p:nvPr/>
        </p:nvSpPr>
        <p:spPr>
          <a:xfrm>
            <a:off x="2763299" y="1028343"/>
            <a:ext cx="8879840" cy="4801314"/>
          </a:xfrm>
          <a:prstGeom prst="rect">
            <a:avLst/>
          </a:prstGeom>
          <a:noFill/>
        </p:spPr>
        <p:txBody>
          <a:bodyPr wrap="square">
            <a:spAutoFit/>
          </a:bodyPr>
          <a:lstStyle/>
          <a:p>
            <a:pPr marL="285750" indent="-285750" algn="just">
              <a:buFont typeface="Arial" panose="020B0604020202020204" pitchFamily="34" charset="0"/>
              <a:buChar char="•"/>
            </a:pPr>
            <a:r>
              <a:rPr lang="es-CL" dirty="0">
                <a:solidFill>
                  <a:srgbClr val="474444"/>
                </a:solidFill>
                <a:latin typeface="Calibri" panose="020F0502020204030204"/>
              </a:rPr>
              <a:t>Spin off </a:t>
            </a:r>
            <a:r>
              <a:rPr lang="es-CL" dirty="0" err="1">
                <a:solidFill>
                  <a:srgbClr val="474444"/>
                </a:solidFill>
                <a:latin typeface="Calibri" panose="020F0502020204030204"/>
              </a:rPr>
              <a:t>GeneproDX</a:t>
            </a:r>
            <a:r>
              <a:rPr lang="es-CL" dirty="0">
                <a:solidFill>
                  <a:srgbClr val="474444"/>
                </a:solidFill>
                <a:latin typeface="Calibri" panose="020F0502020204030204"/>
              </a:rPr>
              <a:t> logra consolidación del </a:t>
            </a:r>
            <a:r>
              <a:rPr lang="es-CL" dirty="0" err="1">
                <a:solidFill>
                  <a:srgbClr val="474444"/>
                </a:solidFill>
                <a:latin typeface="Calibri" panose="020F0502020204030204"/>
              </a:rPr>
              <a:t>ThyroidPrint</a:t>
            </a:r>
            <a:r>
              <a:rPr lang="es-CL" dirty="0">
                <a:solidFill>
                  <a:srgbClr val="474444"/>
                </a:solidFill>
                <a:latin typeface="Calibri" panose="020F0502020204030204"/>
              </a:rPr>
              <a:t> en Chile, Argentina, Brasil, Colombia, Ecuador, Bolivia y Uruguay. Pronto se espera cubrir Europa. BMRC.  </a:t>
            </a:r>
          </a:p>
          <a:p>
            <a:pPr marL="285750" indent="-285750" algn="just">
              <a:buFont typeface="Arial" panose="020B0604020202020204" pitchFamily="34" charset="0"/>
              <a:buChar char="•"/>
            </a:pPr>
            <a:endParaRPr lang="es-CL" dirty="0">
              <a:solidFill>
                <a:srgbClr val="474444"/>
              </a:solidFill>
              <a:latin typeface="Calibri" panose="020F0502020204030204"/>
            </a:endParaRPr>
          </a:p>
          <a:p>
            <a:pPr marL="285750" indent="-285750" algn="just">
              <a:buFont typeface="Arial" panose="020B0604020202020204" pitchFamily="34" charset="0"/>
              <a:buChar char="•"/>
            </a:pPr>
            <a:r>
              <a:rPr lang="es-CL" dirty="0">
                <a:solidFill>
                  <a:srgbClr val="474444"/>
                </a:solidFill>
                <a:latin typeface="Calibri" panose="020F0502020204030204"/>
              </a:rPr>
              <a:t>Kit de d</a:t>
            </a:r>
            <a:r>
              <a:rPr lang="es-419" dirty="0" err="1">
                <a:solidFill>
                  <a:srgbClr val="474444"/>
                </a:solidFill>
                <a:latin typeface="Calibri" panose="020F0502020204030204"/>
              </a:rPr>
              <a:t>etección</a:t>
            </a:r>
            <a:r>
              <a:rPr lang="es-419" dirty="0">
                <a:solidFill>
                  <a:srgbClr val="474444"/>
                </a:solidFill>
                <a:latin typeface="Calibri" panose="020F0502020204030204"/>
              </a:rPr>
              <a:t> </a:t>
            </a:r>
            <a:r>
              <a:rPr lang="es-CL" dirty="0">
                <a:solidFill>
                  <a:srgbClr val="474444"/>
                </a:solidFill>
                <a:latin typeface="Calibri" panose="020F0502020204030204"/>
              </a:rPr>
              <a:t>de patógenos respiratorios validándose en centros de sistema públicos</a:t>
            </a:r>
            <a:r>
              <a:rPr lang="es-419" dirty="0">
                <a:solidFill>
                  <a:srgbClr val="474444"/>
                </a:solidFill>
                <a:latin typeface="Calibri" panose="020F0502020204030204"/>
              </a:rPr>
              <a:t>. </a:t>
            </a:r>
            <a:r>
              <a:rPr lang="es-CL" dirty="0">
                <a:solidFill>
                  <a:srgbClr val="474444"/>
                </a:solidFill>
                <a:latin typeface="Calibri" panose="020F0502020204030204"/>
              </a:rPr>
              <a:t> </a:t>
            </a:r>
            <a:r>
              <a:rPr lang="es-MX" dirty="0">
                <a:solidFill>
                  <a:srgbClr val="474444"/>
                </a:solidFill>
                <a:latin typeface="Calibri" panose="020F0502020204030204"/>
              </a:rPr>
              <a:t>BMRC</a:t>
            </a:r>
          </a:p>
          <a:p>
            <a:pPr marL="285750" indent="-285750" algn="just">
              <a:buFont typeface="Arial" panose="020B0604020202020204" pitchFamily="34" charset="0"/>
              <a:buChar char="•"/>
            </a:pPr>
            <a:endParaRPr lang="es-CL" dirty="0">
              <a:solidFill>
                <a:srgbClr val="474444"/>
              </a:solidFill>
              <a:latin typeface="Calibri" panose="020F0502020204030204"/>
            </a:endParaRPr>
          </a:p>
          <a:p>
            <a:pPr marL="285750" indent="-285750" algn="just">
              <a:buFont typeface="Arial" panose="020B0604020202020204" pitchFamily="34" charset="0"/>
              <a:buChar char="•"/>
            </a:pPr>
            <a:r>
              <a:rPr lang="es-CL" dirty="0">
                <a:solidFill>
                  <a:srgbClr val="474444"/>
                </a:solidFill>
                <a:latin typeface="Calibri" panose="020F0502020204030204"/>
              </a:rPr>
              <a:t>Se inicia la Fase I de prueba de la 1ra vacuna contra el </a:t>
            </a:r>
            <a:r>
              <a:rPr lang="es-CL" dirty="0" err="1">
                <a:solidFill>
                  <a:srgbClr val="474444"/>
                </a:solidFill>
                <a:latin typeface="Calibri" panose="020F0502020204030204"/>
              </a:rPr>
              <a:t>Metapneumovirus</a:t>
            </a:r>
            <a:r>
              <a:rPr lang="es-CL" dirty="0">
                <a:solidFill>
                  <a:srgbClr val="474444"/>
                </a:solidFill>
                <a:latin typeface="Calibri" panose="020F0502020204030204"/>
              </a:rPr>
              <a:t> humano. BMRC</a:t>
            </a:r>
          </a:p>
          <a:p>
            <a:pPr marL="285750" indent="-285750" algn="just">
              <a:buFont typeface="Arial" panose="020B0604020202020204" pitchFamily="34" charset="0"/>
              <a:buChar char="•"/>
            </a:pPr>
            <a:endParaRPr lang="es-CL" dirty="0">
              <a:solidFill>
                <a:srgbClr val="474444"/>
              </a:solidFill>
              <a:latin typeface="Calibri" panose="020F0502020204030204"/>
            </a:endParaRPr>
          </a:p>
          <a:p>
            <a:pPr marL="285750" indent="-285750" algn="just">
              <a:buFont typeface="Arial" panose="020B0604020202020204" pitchFamily="34" charset="0"/>
              <a:buChar char="•"/>
            </a:pPr>
            <a:r>
              <a:rPr lang="es-CL" dirty="0">
                <a:solidFill>
                  <a:srgbClr val="474444"/>
                </a:solidFill>
                <a:latin typeface="Calibri" panose="020F0502020204030204"/>
              </a:rPr>
              <a:t>Aplicación clínica de terapias de lupus y lesiones </a:t>
            </a:r>
            <a:r>
              <a:rPr lang="es-CL" dirty="0" err="1">
                <a:solidFill>
                  <a:srgbClr val="474444"/>
                </a:solidFill>
                <a:latin typeface="Calibri" panose="020F0502020204030204"/>
              </a:rPr>
              <a:t>ostecondrales</a:t>
            </a:r>
            <a:r>
              <a:rPr lang="es-CL" dirty="0">
                <a:solidFill>
                  <a:srgbClr val="474444"/>
                </a:solidFill>
                <a:latin typeface="Calibri" panose="020F0502020204030204"/>
              </a:rPr>
              <a:t>. Regenero</a:t>
            </a:r>
          </a:p>
          <a:p>
            <a:pPr marL="285750" indent="-285750" algn="just">
              <a:buFont typeface="Arial" panose="020B0604020202020204" pitchFamily="34" charset="0"/>
              <a:buChar char="•"/>
            </a:pPr>
            <a:endParaRPr lang="es-CL" dirty="0">
              <a:solidFill>
                <a:srgbClr val="474444"/>
              </a:solidFill>
              <a:latin typeface="Calibri" panose="020F0502020204030204"/>
            </a:endParaRPr>
          </a:p>
          <a:p>
            <a:pPr marL="285750" indent="-285750" algn="just">
              <a:buFont typeface="Arial" panose="020B0604020202020204" pitchFamily="34" charset="0"/>
              <a:buChar char="•"/>
            </a:pPr>
            <a:r>
              <a:rPr lang="es-MX" dirty="0">
                <a:solidFill>
                  <a:srgbClr val="474444"/>
                </a:solidFill>
                <a:latin typeface="Calibri" panose="020F0502020204030204"/>
              </a:rPr>
              <a:t>Validación del medio para producción de vesículas </a:t>
            </a:r>
            <a:r>
              <a:rPr lang="es-MX" dirty="0" err="1">
                <a:solidFill>
                  <a:srgbClr val="474444"/>
                </a:solidFill>
                <a:latin typeface="Calibri" panose="020F0502020204030204"/>
              </a:rPr>
              <a:t>extracelularles</a:t>
            </a:r>
            <a:r>
              <a:rPr lang="es-MX" dirty="0">
                <a:solidFill>
                  <a:srgbClr val="474444"/>
                </a:solidFill>
                <a:latin typeface="Calibri" panose="020F0502020204030204"/>
              </a:rPr>
              <a:t> producto </a:t>
            </a:r>
            <a:r>
              <a:rPr lang="es-CL" dirty="0" err="1">
                <a:solidFill>
                  <a:srgbClr val="474444"/>
                </a:solidFill>
                <a:latin typeface="Calibri" panose="020F0502020204030204"/>
              </a:rPr>
              <a:t>Oxium™exo</a:t>
            </a:r>
            <a:r>
              <a:rPr lang="es-CL" dirty="0">
                <a:solidFill>
                  <a:srgbClr val="474444"/>
                </a:solidFill>
                <a:latin typeface="Calibri" panose="020F0502020204030204"/>
              </a:rPr>
              <a:t>. Regenero.</a:t>
            </a:r>
          </a:p>
          <a:p>
            <a:pPr marL="285750" indent="-285750" algn="just">
              <a:buFont typeface="Arial" panose="020B0604020202020204" pitchFamily="34" charset="0"/>
              <a:buChar char="•"/>
            </a:pPr>
            <a:endParaRPr lang="es-CL" dirty="0">
              <a:solidFill>
                <a:srgbClr val="474444"/>
              </a:solidFill>
              <a:latin typeface="Calibri" panose="020F0502020204030204"/>
            </a:endParaRPr>
          </a:p>
          <a:p>
            <a:pPr marL="285750" indent="-285750" algn="just">
              <a:buFont typeface="Arial" panose="020B0604020202020204" pitchFamily="34" charset="0"/>
              <a:buChar char="•"/>
            </a:pPr>
            <a:r>
              <a:rPr lang="es-CL" dirty="0">
                <a:solidFill>
                  <a:srgbClr val="474444"/>
                </a:solidFill>
                <a:latin typeface="Calibri" panose="020F0502020204030204"/>
              </a:rPr>
              <a:t>Producción de tecnologías con capacidad de llegar a la clínica. Específicamente la terapia celular alogénica para Osteoartritis y la terapia de </a:t>
            </a:r>
            <a:r>
              <a:rPr lang="es-CL" dirty="0" err="1">
                <a:solidFill>
                  <a:srgbClr val="474444"/>
                </a:solidFill>
                <a:latin typeface="Calibri" panose="020F0502020204030204"/>
              </a:rPr>
              <a:t>microvesículas</a:t>
            </a:r>
            <a:r>
              <a:rPr lang="es-CL" dirty="0">
                <a:solidFill>
                  <a:srgbClr val="474444"/>
                </a:solidFill>
                <a:latin typeface="Calibri" panose="020F0502020204030204"/>
              </a:rPr>
              <a:t> para el tratamiento de Osteoartritis, el objetivo de estas tecnologías es trabajar en su internacionalización Regenero</a:t>
            </a:r>
          </a:p>
        </p:txBody>
      </p:sp>
      <p:pic>
        <p:nvPicPr>
          <p:cNvPr id="4" name="Imagen 3" descr="Imagen que contiene tabla, plato, taza, pequeño&#10;&#10;Descripción generada automáticamente">
            <a:extLst>
              <a:ext uri="{FF2B5EF4-FFF2-40B4-BE49-F238E27FC236}">
                <a16:creationId xmlns:a16="http://schemas.microsoft.com/office/drawing/2014/main" id="{FED9F9A8-D7B8-21B8-209A-DB841D37674B}"/>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230981" y="535111"/>
            <a:ext cx="560598" cy="1121195"/>
          </a:xfrm>
          <a:prstGeom prst="rect">
            <a:avLst/>
          </a:prstGeom>
        </p:spPr>
      </p:pic>
      <p:sp>
        <p:nvSpPr>
          <p:cNvPr id="5" name="Subtítulo 2">
            <a:extLst>
              <a:ext uri="{FF2B5EF4-FFF2-40B4-BE49-F238E27FC236}">
                <a16:creationId xmlns:a16="http://schemas.microsoft.com/office/drawing/2014/main" id="{4CB40DA2-710B-3D9A-65B7-D5078703F628}"/>
              </a:ext>
            </a:extLst>
          </p:cNvPr>
          <p:cNvSpPr txBox="1">
            <a:spLocks noChangeArrowheads="1"/>
          </p:cNvSpPr>
          <p:nvPr/>
        </p:nvSpPr>
        <p:spPr>
          <a:xfrm>
            <a:off x="882798" y="607678"/>
            <a:ext cx="3109720" cy="1448044"/>
          </a:xfrm>
          <a:prstGeom prst="rect">
            <a:avLst/>
          </a:prstGeom>
        </p:spPr>
        <p:txBody>
          <a:bodyPr vert="horz" lIns="91440" tIns="45720" rIns="91440" bIns="45720" rtlCol="0">
            <a:normAutofit/>
          </a:bodyPr>
          <a:lstStyle>
            <a:lvl1pPr marL="0" indent="0" algn="ctr" defTabSz="914400" rtl="0" eaLnBrk="1" latinLnBrk="0" hangingPunct="1">
              <a:lnSpc>
                <a:spcPct val="90000"/>
              </a:lnSpc>
              <a:spcBef>
                <a:spcPts val="1000"/>
              </a:spcBef>
              <a:buFont typeface="Arial" panose="020B0604020202020204" pitchFamily="34" charset="0"/>
              <a:buNone/>
              <a:defRPr sz="2400" kern="1200">
                <a:solidFill>
                  <a:schemeClr val="tx1"/>
                </a:solidFill>
                <a:latin typeface="+mn-lt"/>
                <a:ea typeface="+mn-ea"/>
                <a:cs typeface="+mn-cs"/>
              </a:defRPr>
            </a:lvl1pPr>
            <a:lvl2pPr marL="457200" indent="0" algn="ctr" defTabSz="914400" rtl="0" eaLnBrk="1" latinLnBrk="0" hangingPunct="1">
              <a:lnSpc>
                <a:spcPct val="90000"/>
              </a:lnSpc>
              <a:spcBef>
                <a:spcPts val="500"/>
              </a:spcBef>
              <a:buFont typeface="Arial" panose="020B0604020202020204" pitchFamily="34" charset="0"/>
              <a:buNone/>
              <a:defRPr sz="2000" kern="1200">
                <a:solidFill>
                  <a:schemeClr val="tx1"/>
                </a:solidFill>
                <a:latin typeface="+mn-lt"/>
                <a:ea typeface="+mn-ea"/>
                <a:cs typeface="+mn-cs"/>
              </a:defRPr>
            </a:lvl2pPr>
            <a:lvl3pPr marL="914400" indent="0" algn="ctr" defTabSz="914400" rtl="0" eaLnBrk="1" latinLnBrk="0" hangingPunct="1">
              <a:lnSpc>
                <a:spcPct val="90000"/>
              </a:lnSpc>
              <a:spcBef>
                <a:spcPts val="500"/>
              </a:spcBef>
              <a:buFont typeface="Arial" panose="020B0604020202020204" pitchFamily="34" charset="0"/>
              <a:buNone/>
              <a:defRPr sz="1800" kern="1200">
                <a:solidFill>
                  <a:schemeClr val="tx1"/>
                </a:solidFill>
                <a:latin typeface="+mn-lt"/>
                <a:ea typeface="+mn-ea"/>
                <a:cs typeface="+mn-cs"/>
              </a:defRPr>
            </a:lvl3pPr>
            <a:lvl4pPr marL="13716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4pPr>
            <a:lvl5pPr marL="18288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5pPr>
            <a:lvl6pPr marL="22860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6pPr>
            <a:lvl7pPr marL="27432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7pPr>
            <a:lvl8pPr marL="32004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8pPr>
            <a:lvl9pPr marL="36576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9pPr>
          </a:lstStyle>
          <a:p>
            <a:pPr algn="l">
              <a:lnSpc>
                <a:spcPct val="100000"/>
              </a:lnSpc>
              <a:spcBef>
                <a:spcPts val="0"/>
              </a:spcBef>
            </a:pPr>
            <a:r>
              <a:rPr lang="es-MX" altLang="es-CL" sz="2800" dirty="0">
                <a:solidFill>
                  <a:srgbClr val="221E7C"/>
                </a:solidFill>
              </a:rPr>
              <a:t>Resultados</a:t>
            </a:r>
          </a:p>
          <a:p>
            <a:pPr algn="l">
              <a:lnSpc>
                <a:spcPct val="100000"/>
              </a:lnSpc>
              <a:spcBef>
                <a:spcPts val="0"/>
              </a:spcBef>
            </a:pPr>
            <a:r>
              <a:rPr lang="es-MX" altLang="es-CL" sz="2800" dirty="0">
                <a:solidFill>
                  <a:srgbClr val="221E7C"/>
                </a:solidFill>
              </a:rPr>
              <a:t>Por sector</a:t>
            </a:r>
            <a:endParaRPr lang="es-MX" altLang="es-CL" sz="2000" dirty="0">
              <a:solidFill>
                <a:srgbClr val="221E7C"/>
              </a:solidFill>
            </a:endParaRPr>
          </a:p>
        </p:txBody>
      </p:sp>
      <p:cxnSp>
        <p:nvCxnSpPr>
          <p:cNvPr id="6" name="Conector recto 5">
            <a:extLst>
              <a:ext uri="{FF2B5EF4-FFF2-40B4-BE49-F238E27FC236}">
                <a16:creationId xmlns:a16="http://schemas.microsoft.com/office/drawing/2014/main" id="{E2AA9CC6-2EF6-8803-93AB-B1EB303D89CB}"/>
              </a:ext>
            </a:extLst>
          </p:cNvPr>
          <p:cNvCxnSpPr>
            <a:cxnSpLocks/>
          </p:cNvCxnSpPr>
          <p:nvPr/>
        </p:nvCxnSpPr>
        <p:spPr>
          <a:xfrm>
            <a:off x="845931" y="1656306"/>
            <a:ext cx="1826149" cy="0"/>
          </a:xfrm>
          <a:prstGeom prst="line">
            <a:avLst/>
          </a:prstGeom>
          <a:ln w="31750">
            <a:solidFill>
              <a:srgbClr val="221E7C"/>
            </a:solidFill>
          </a:ln>
        </p:spPr>
        <p:style>
          <a:lnRef idx="1">
            <a:schemeClr val="accent1"/>
          </a:lnRef>
          <a:fillRef idx="0">
            <a:schemeClr val="accent1"/>
          </a:fillRef>
          <a:effectRef idx="0">
            <a:schemeClr val="accent1"/>
          </a:effectRef>
          <a:fontRef idx="minor">
            <a:schemeClr val="tx1"/>
          </a:fontRef>
        </p:style>
      </p:cxnSp>
      <p:pic>
        <p:nvPicPr>
          <p:cNvPr id="8" name="Gráfico 7">
            <a:extLst>
              <a:ext uri="{FF2B5EF4-FFF2-40B4-BE49-F238E27FC236}">
                <a16:creationId xmlns:a16="http://schemas.microsoft.com/office/drawing/2014/main" id="{ADD4D726-CBAF-6FD0-6DF6-3DBEB877126D}"/>
              </a:ext>
            </a:extLst>
          </p:cNvPr>
          <p:cNvPicPr>
            <a:picLocks noChangeAspect="1"/>
          </p:cNvPicPr>
          <p:nvPr/>
        </p:nvPicPr>
        <p:blipFill>
          <a:blip r:embed="rId5">
            <a:extLst>
              <a:ext uri="{96DAC541-7B7A-43D3-8B79-37D633B846F1}">
                <asvg:svgBlip xmlns:asvg="http://schemas.microsoft.com/office/drawing/2016/SVG/main" r:embed="rId6"/>
              </a:ext>
            </a:extLst>
          </a:blip>
          <a:stretch>
            <a:fillRect/>
          </a:stretch>
        </p:blipFill>
        <p:spPr>
          <a:xfrm>
            <a:off x="10698429" y="337391"/>
            <a:ext cx="1117651" cy="358519"/>
          </a:xfrm>
          <a:prstGeom prst="rect">
            <a:avLst/>
          </a:prstGeom>
        </p:spPr>
      </p:pic>
    </p:spTree>
    <p:extLst>
      <p:ext uri="{BB962C8B-B14F-4D97-AF65-F5344CB8AC3E}">
        <p14:creationId xmlns:p14="http://schemas.microsoft.com/office/powerpoint/2010/main" val="4107408777"/>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bg>
      <p:bgPr>
        <a:solidFill>
          <a:srgbClr val="221E7C"/>
        </a:solidFill>
        <a:effectLst/>
      </p:bgPr>
    </p:bg>
    <p:spTree>
      <p:nvGrpSpPr>
        <p:cNvPr id="1" name=""/>
        <p:cNvGrpSpPr/>
        <p:nvPr/>
      </p:nvGrpSpPr>
      <p:grpSpPr>
        <a:xfrm>
          <a:off x="0" y="0"/>
          <a:ext cx="0" cy="0"/>
          <a:chOff x="0" y="0"/>
          <a:chExt cx="0" cy="0"/>
        </a:xfrm>
      </p:grpSpPr>
      <p:sp>
        <p:nvSpPr>
          <p:cNvPr id="4" name="Subtítulo 2">
            <a:extLst>
              <a:ext uri="{FF2B5EF4-FFF2-40B4-BE49-F238E27FC236}">
                <a16:creationId xmlns:a16="http://schemas.microsoft.com/office/drawing/2014/main" id="{AA5AB0A5-A4AE-950F-9FA9-3105BFEB863F}"/>
              </a:ext>
            </a:extLst>
          </p:cNvPr>
          <p:cNvSpPr txBox="1">
            <a:spLocks noChangeArrowheads="1"/>
          </p:cNvSpPr>
          <p:nvPr/>
        </p:nvSpPr>
        <p:spPr>
          <a:xfrm>
            <a:off x="5133038" y="3093690"/>
            <a:ext cx="3480875" cy="1121195"/>
          </a:xfrm>
          <a:prstGeom prst="rect">
            <a:avLst/>
          </a:prstGeom>
        </p:spPr>
        <p:txBody>
          <a:bodyPr vert="horz" lIns="91440" tIns="45720" rIns="91440" bIns="45720" rtlCol="0">
            <a:normAutofit/>
          </a:bodyPr>
          <a:lstStyle>
            <a:lvl1pPr marL="0" indent="0" algn="ctr" defTabSz="914400" rtl="0" eaLnBrk="1" latinLnBrk="0" hangingPunct="1">
              <a:lnSpc>
                <a:spcPct val="90000"/>
              </a:lnSpc>
              <a:spcBef>
                <a:spcPts val="1000"/>
              </a:spcBef>
              <a:buFont typeface="Arial" panose="020B0604020202020204" pitchFamily="34" charset="0"/>
              <a:buNone/>
              <a:defRPr sz="2400" kern="1200">
                <a:solidFill>
                  <a:schemeClr val="tx1"/>
                </a:solidFill>
                <a:latin typeface="+mn-lt"/>
                <a:ea typeface="+mn-ea"/>
                <a:cs typeface="+mn-cs"/>
              </a:defRPr>
            </a:lvl1pPr>
            <a:lvl2pPr marL="457200" indent="0" algn="ctr" defTabSz="914400" rtl="0" eaLnBrk="1" latinLnBrk="0" hangingPunct="1">
              <a:lnSpc>
                <a:spcPct val="90000"/>
              </a:lnSpc>
              <a:spcBef>
                <a:spcPts val="500"/>
              </a:spcBef>
              <a:buFont typeface="Arial" panose="020B0604020202020204" pitchFamily="34" charset="0"/>
              <a:buNone/>
              <a:defRPr sz="2000" kern="1200">
                <a:solidFill>
                  <a:schemeClr val="tx1"/>
                </a:solidFill>
                <a:latin typeface="+mn-lt"/>
                <a:ea typeface="+mn-ea"/>
                <a:cs typeface="+mn-cs"/>
              </a:defRPr>
            </a:lvl2pPr>
            <a:lvl3pPr marL="914400" indent="0" algn="ctr" defTabSz="914400" rtl="0" eaLnBrk="1" latinLnBrk="0" hangingPunct="1">
              <a:lnSpc>
                <a:spcPct val="90000"/>
              </a:lnSpc>
              <a:spcBef>
                <a:spcPts val="500"/>
              </a:spcBef>
              <a:buFont typeface="Arial" panose="020B0604020202020204" pitchFamily="34" charset="0"/>
              <a:buNone/>
              <a:defRPr sz="1800" kern="1200">
                <a:solidFill>
                  <a:schemeClr val="tx1"/>
                </a:solidFill>
                <a:latin typeface="+mn-lt"/>
                <a:ea typeface="+mn-ea"/>
                <a:cs typeface="+mn-cs"/>
              </a:defRPr>
            </a:lvl3pPr>
            <a:lvl4pPr marL="13716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4pPr>
            <a:lvl5pPr marL="18288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5pPr>
            <a:lvl6pPr marL="22860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6pPr>
            <a:lvl7pPr marL="27432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7pPr>
            <a:lvl8pPr marL="32004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8pPr>
            <a:lvl9pPr marL="36576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9pPr>
          </a:lstStyle>
          <a:p>
            <a:pPr marL="0" marR="0" lvl="0" indent="0" algn="l" defTabSz="914400" rtl="0" eaLnBrk="1" fontAlgn="auto" latinLnBrk="0" hangingPunct="1">
              <a:lnSpc>
                <a:spcPct val="100000"/>
              </a:lnSpc>
              <a:spcBef>
                <a:spcPts val="0"/>
              </a:spcBef>
              <a:spcAft>
                <a:spcPts val="0"/>
              </a:spcAft>
              <a:buClrTx/>
              <a:buSzTx/>
              <a:buFont typeface="Arial" panose="020B0604020202020204" pitchFamily="34" charset="0"/>
              <a:buNone/>
              <a:tabLst/>
              <a:defRPr/>
            </a:pPr>
            <a:r>
              <a:rPr kumimoji="0" lang="es-CL" sz="2800" b="0" i="0" u="none" strike="noStrike" kern="1200" cap="none" spc="0" normalizeH="0" baseline="0" noProof="0" dirty="0">
                <a:ln>
                  <a:noFill/>
                </a:ln>
                <a:solidFill>
                  <a:prstClr val="white"/>
                </a:solidFill>
                <a:effectLst/>
                <a:uLnTx/>
                <a:uFillTx/>
                <a:latin typeface="Calibri" panose="020F0502020204030204"/>
                <a:ea typeface="+mn-ea"/>
                <a:cs typeface="+mn-cs"/>
              </a:rPr>
              <a:t>Principales </a:t>
            </a:r>
          </a:p>
          <a:p>
            <a:pPr marL="0" marR="0" lvl="0" indent="0" algn="l" defTabSz="914400" rtl="0" eaLnBrk="1" fontAlgn="auto" latinLnBrk="0" hangingPunct="1">
              <a:lnSpc>
                <a:spcPct val="100000"/>
              </a:lnSpc>
              <a:spcBef>
                <a:spcPts val="0"/>
              </a:spcBef>
              <a:spcAft>
                <a:spcPts val="0"/>
              </a:spcAft>
              <a:buClrTx/>
              <a:buSzTx/>
              <a:buFont typeface="Arial" panose="020B0604020202020204" pitchFamily="34" charset="0"/>
              <a:buNone/>
              <a:tabLst/>
              <a:defRPr/>
            </a:pPr>
            <a:r>
              <a:rPr kumimoji="0" lang="es-CL" sz="2800" b="1" i="0" u="none" strike="noStrike" kern="1200" cap="none" spc="0" normalizeH="0" baseline="0" noProof="0" dirty="0">
                <a:ln>
                  <a:noFill/>
                </a:ln>
                <a:solidFill>
                  <a:prstClr val="white"/>
                </a:solidFill>
                <a:effectLst/>
                <a:uLnTx/>
                <a:uFillTx/>
                <a:latin typeface="Calibri" panose="020F0502020204030204"/>
                <a:ea typeface="+mn-ea"/>
                <a:cs typeface="+mn-cs"/>
              </a:rPr>
              <a:t>Desafíos 2024</a:t>
            </a:r>
            <a:endParaRPr kumimoji="0" lang="es-CL" altLang="es-CL" sz="2800" b="1"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cxnSp>
        <p:nvCxnSpPr>
          <p:cNvPr id="5" name="Conector recto 4">
            <a:extLst>
              <a:ext uri="{FF2B5EF4-FFF2-40B4-BE49-F238E27FC236}">
                <a16:creationId xmlns:a16="http://schemas.microsoft.com/office/drawing/2014/main" id="{68DEAA83-E931-2A7B-8A45-70484F739323}"/>
              </a:ext>
            </a:extLst>
          </p:cNvPr>
          <p:cNvCxnSpPr/>
          <p:nvPr/>
        </p:nvCxnSpPr>
        <p:spPr>
          <a:xfrm>
            <a:off x="5203596" y="4060337"/>
            <a:ext cx="2425959" cy="0"/>
          </a:xfrm>
          <a:prstGeom prst="line">
            <a:avLst/>
          </a:prstGeom>
          <a:ln w="31750">
            <a:solidFill>
              <a:schemeClr val="bg1"/>
            </a:solidFill>
          </a:ln>
        </p:spPr>
        <p:style>
          <a:lnRef idx="1">
            <a:schemeClr val="accent1"/>
          </a:lnRef>
          <a:fillRef idx="0">
            <a:schemeClr val="accent1"/>
          </a:fillRef>
          <a:effectRef idx="0">
            <a:schemeClr val="accent1"/>
          </a:effectRef>
          <a:fontRef idx="minor">
            <a:schemeClr val="tx1"/>
          </a:fontRef>
        </p:style>
      </p:cxnSp>
      <p:pic>
        <p:nvPicPr>
          <p:cNvPr id="6" name="Imagen 5" descr="Imagen que contiene Forma&#10;&#10;Descripción generada automáticamente">
            <a:extLst>
              <a:ext uri="{FF2B5EF4-FFF2-40B4-BE49-F238E27FC236}">
                <a16:creationId xmlns:a16="http://schemas.microsoft.com/office/drawing/2014/main" id="{FCA590DB-5C66-B5CD-B50F-45BA3C81AD81}"/>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4068021" y="3059386"/>
            <a:ext cx="929102" cy="991716"/>
          </a:xfrm>
          <a:prstGeom prst="rect">
            <a:avLst/>
          </a:prstGeom>
        </p:spPr>
      </p:pic>
      <p:pic>
        <p:nvPicPr>
          <p:cNvPr id="9" name="Gráfico 8">
            <a:extLst>
              <a:ext uri="{FF2B5EF4-FFF2-40B4-BE49-F238E27FC236}">
                <a16:creationId xmlns:a16="http://schemas.microsoft.com/office/drawing/2014/main" id="{5047FD64-7CF8-DF40-2B04-6B84FB631E08}"/>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a:off x="440554" y="436145"/>
            <a:ext cx="1117652" cy="358519"/>
          </a:xfrm>
          <a:prstGeom prst="rect">
            <a:avLst/>
          </a:prstGeom>
        </p:spPr>
      </p:pic>
    </p:spTree>
    <p:extLst>
      <p:ext uri="{BB962C8B-B14F-4D97-AF65-F5344CB8AC3E}">
        <p14:creationId xmlns:p14="http://schemas.microsoft.com/office/powerpoint/2010/main" val="2745917563"/>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CuadroTexto 4">
            <a:extLst>
              <a:ext uri="{FF2B5EF4-FFF2-40B4-BE49-F238E27FC236}">
                <a16:creationId xmlns:a16="http://schemas.microsoft.com/office/drawing/2014/main" id="{BEEE7C23-3545-CFBA-26F9-E16B3E97C59B}"/>
              </a:ext>
            </a:extLst>
          </p:cNvPr>
          <p:cNvSpPr txBox="1"/>
          <p:nvPr/>
        </p:nvSpPr>
        <p:spPr>
          <a:xfrm>
            <a:off x="426420" y="1859334"/>
            <a:ext cx="8747942" cy="3416320"/>
          </a:xfrm>
          <a:prstGeom prst="rect">
            <a:avLst/>
          </a:prstGeom>
          <a:noFill/>
        </p:spPr>
        <p:txBody>
          <a:bodyPr wrap="square" rtlCol="0">
            <a:spAutoFit/>
          </a:bodyPr>
          <a:lstStyle/>
          <a:p>
            <a:pPr marL="285750" indent="-285750" algn="just">
              <a:buFont typeface="Wingdings" panose="05000000000000000000" pitchFamily="2" charset="2"/>
              <a:buChar char="§"/>
              <a:defRPr/>
            </a:pPr>
            <a:r>
              <a:rPr lang="es-MX" dirty="0">
                <a:solidFill>
                  <a:srgbClr val="474444"/>
                </a:solidFill>
                <a:latin typeface="Calibri" panose="020F0502020204030204"/>
              </a:rPr>
              <a:t>Seguir fortaleciendo el seguimiento estrecho de las iniciativas en curso.  </a:t>
            </a:r>
          </a:p>
          <a:p>
            <a:pPr marL="285750" indent="-285750" algn="just">
              <a:buFont typeface="Wingdings" panose="05000000000000000000" pitchFamily="2" charset="2"/>
              <a:buChar char="§"/>
              <a:defRPr/>
            </a:pPr>
            <a:endParaRPr lang="es-MX" dirty="0">
              <a:solidFill>
                <a:srgbClr val="474444"/>
              </a:solidFill>
              <a:latin typeface="Calibri" panose="020F0502020204030204"/>
            </a:endParaRPr>
          </a:p>
          <a:p>
            <a:pPr marL="285750" indent="-285750" algn="just">
              <a:buFont typeface="Wingdings" panose="05000000000000000000" pitchFamily="2" charset="2"/>
              <a:buChar char="§"/>
              <a:defRPr/>
            </a:pPr>
            <a:r>
              <a:rPr lang="es-MX" dirty="0">
                <a:solidFill>
                  <a:srgbClr val="474444"/>
                </a:solidFill>
                <a:latin typeface="Calibri" panose="020F0502020204030204"/>
              </a:rPr>
              <a:t>Puesta en marcha de los nuevos Programas Tecnológicos adjudicados (13)</a:t>
            </a:r>
          </a:p>
          <a:p>
            <a:pPr marL="285750" indent="-285750" algn="just">
              <a:buFont typeface="Wingdings" panose="05000000000000000000" pitchFamily="2" charset="2"/>
              <a:buChar char="§"/>
              <a:defRPr/>
            </a:pPr>
            <a:endParaRPr lang="es-MX" dirty="0">
              <a:solidFill>
                <a:srgbClr val="474444"/>
              </a:solidFill>
              <a:latin typeface="Calibri" panose="020F0502020204030204"/>
            </a:endParaRPr>
          </a:p>
          <a:p>
            <a:pPr marL="285750" indent="-285750" algn="just">
              <a:buFont typeface="Wingdings" panose="05000000000000000000" pitchFamily="2" charset="2"/>
              <a:buChar char="§"/>
              <a:defRPr/>
            </a:pPr>
            <a:r>
              <a:rPr lang="es-CL" dirty="0">
                <a:solidFill>
                  <a:srgbClr val="474444"/>
                </a:solidFill>
                <a:latin typeface="Calibri" panose="020F0502020204030204"/>
              </a:rPr>
              <a:t>Definición de metodología para la evaluación de impacto y alcances de PTEC y Consorcios a nivel sectorial. </a:t>
            </a:r>
          </a:p>
          <a:p>
            <a:pPr marL="285750" marR="0" lvl="0" indent="-285750" algn="just" defTabSz="914400" rtl="0" eaLnBrk="1" fontAlgn="auto" latinLnBrk="0" hangingPunct="1">
              <a:lnSpc>
                <a:spcPct val="100000"/>
              </a:lnSpc>
              <a:spcBef>
                <a:spcPts val="0"/>
              </a:spcBef>
              <a:spcAft>
                <a:spcPts val="0"/>
              </a:spcAft>
              <a:buClrTx/>
              <a:buSzTx/>
              <a:buFont typeface="Wingdings" panose="05000000000000000000" pitchFamily="2" charset="2"/>
              <a:buChar char="§"/>
              <a:tabLst/>
              <a:defRPr/>
            </a:pPr>
            <a:endParaRPr lang="es-MX" dirty="0">
              <a:solidFill>
                <a:srgbClr val="474444"/>
              </a:solidFill>
              <a:latin typeface="Calibri" panose="020F0502020204030204"/>
            </a:endParaRPr>
          </a:p>
          <a:p>
            <a:pPr marL="285750" marR="0" lvl="0" indent="-285750" algn="just" defTabSz="914400" rtl="0" eaLnBrk="1" fontAlgn="auto" latinLnBrk="0" hangingPunct="1">
              <a:lnSpc>
                <a:spcPct val="100000"/>
              </a:lnSpc>
              <a:spcBef>
                <a:spcPts val="0"/>
              </a:spcBef>
              <a:spcAft>
                <a:spcPts val="0"/>
              </a:spcAft>
              <a:buClrTx/>
              <a:buSzTx/>
              <a:buFont typeface="Wingdings" panose="05000000000000000000" pitchFamily="2" charset="2"/>
              <a:buChar char="§"/>
              <a:tabLst/>
              <a:defRPr/>
            </a:pPr>
            <a:r>
              <a:rPr lang="es-MX" dirty="0">
                <a:solidFill>
                  <a:srgbClr val="474444"/>
                </a:solidFill>
                <a:latin typeface="Calibri" panose="020F0502020204030204"/>
              </a:rPr>
              <a:t>Fortalecer la vinculación regional, así como colocar a disposición herramientas comunes de gestión y/o conocimiento que aporten a una mejor ejecución de las inactivas. </a:t>
            </a:r>
          </a:p>
          <a:p>
            <a:pPr marL="285750" marR="0" lvl="0" indent="-285750" algn="just" defTabSz="914400" rtl="0" eaLnBrk="1" fontAlgn="auto" latinLnBrk="0" hangingPunct="1">
              <a:lnSpc>
                <a:spcPct val="100000"/>
              </a:lnSpc>
              <a:spcBef>
                <a:spcPts val="0"/>
              </a:spcBef>
              <a:spcAft>
                <a:spcPts val="0"/>
              </a:spcAft>
              <a:buClrTx/>
              <a:buSzTx/>
              <a:buFont typeface="Wingdings" panose="05000000000000000000" pitchFamily="2" charset="2"/>
              <a:buChar char="§"/>
              <a:tabLst/>
              <a:defRPr/>
            </a:pPr>
            <a:endParaRPr lang="es-MX" dirty="0">
              <a:solidFill>
                <a:srgbClr val="474444"/>
              </a:solidFill>
              <a:latin typeface="Calibri" panose="020F0502020204030204"/>
            </a:endParaRPr>
          </a:p>
          <a:p>
            <a:pPr marL="285750" marR="0" lvl="0" indent="-285750" algn="just" defTabSz="914400" rtl="0" eaLnBrk="1" fontAlgn="auto" latinLnBrk="0" hangingPunct="1">
              <a:lnSpc>
                <a:spcPct val="100000"/>
              </a:lnSpc>
              <a:spcBef>
                <a:spcPts val="0"/>
              </a:spcBef>
              <a:spcAft>
                <a:spcPts val="0"/>
              </a:spcAft>
              <a:buClrTx/>
              <a:buSzTx/>
              <a:buFont typeface="Wingdings" panose="05000000000000000000" pitchFamily="2" charset="2"/>
              <a:buChar char="§"/>
              <a:tabLst/>
              <a:defRPr/>
            </a:pPr>
            <a:r>
              <a:rPr lang="es-MX" dirty="0">
                <a:solidFill>
                  <a:srgbClr val="474444"/>
                </a:solidFill>
                <a:latin typeface="Calibri" panose="020F0502020204030204"/>
              </a:rPr>
              <a:t>Fomentar la red con nuestros </a:t>
            </a:r>
            <a:r>
              <a:rPr lang="es-MX" dirty="0" err="1">
                <a:solidFill>
                  <a:srgbClr val="474444"/>
                </a:solidFill>
                <a:latin typeface="Calibri" panose="020F0502020204030204"/>
              </a:rPr>
              <a:t>stakeholder</a:t>
            </a:r>
            <a:r>
              <a:rPr lang="es-MX" dirty="0">
                <a:solidFill>
                  <a:srgbClr val="474444"/>
                </a:solidFill>
                <a:latin typeface="Calibri" panose="020F0502020204030204"/>
              </a:rPr>
              <a:t> a través de su participación en los procesos e instancias de análisis. </a:t>
            </a:r>
          </a:p>
        </p:txBody>
      </p:sp>
      <p:pic>
        <p:nvPicPr>
          <p:cNvPr id="3" name="Picture 5">
            <a:extLst>
              <a:ext uri="{FF2B5EF4-FFF2-40B4-BE49-F238E27FC236}">
                <a16:creationId xmlns:a16="http://schemas.microsoft.com/office/drawing/2014/main" id="{D12B9913-F21B-831B-02EA-F7C20687E1AC}"/>
              </a:ext>
            </a:extLst>
          </p:cNvPr>
          <p:cNvPicPr>
            <a:picLocks noChangeAspect="1" noChangeArrowheads="1"/>
          </p:cNvPicPr>
          <p:nvPr/>
        </p:nvPicPr>
        <p:blipFill rotWithShape="1">
          <a:blip r:embed="rId2" cstate="print">
            <a:extLst>
              <a:ext uri="{28A0092B-C50C-407E-A947-70E740481C1C}">
                <a14:useLocalDpi xmlns:a14="http://schemas.microsoft.com/office/drawing/2010/main" val="0"/>
              </a:ext>
            </a:extLst>
          </a:blip>
          <a:srcRect l="17354" r="52182"/>
          <a:stretch/>
        </p:blipFill>
        <p:spPr bwMode="auto">
          <a:xfrm>
            <a:off x="9723685" y="0"/>
            <a:ext cx="2468315" cy="6857990"/>
          </a:xfrm>
          <a:custGeom>
            <a:avLst/>
            <a:gdLst/>
            <a:ahLst/>
            <a:cxnLst/>
            <a:rect l="l" t="t" r="r" b="b"/>
            <a:pathLst>
              <a:path w="6878775" h="6858000">
                <a:moveTo>
                  <a:pt x="1102973" y="0"/>
                </a:moveTo>
                <a:lnTo>
                  <a:pt x="1160688" y="0"/>
                </a:lnTo>
                <a:lnTo>
                  <a:pt x="983189" y="331786"/>
                </a:lnTo>
                <a:cubicBezTo>
                  <a:pt x="914866" y="469145"/>
                  <a:pt x="850355" y="608712"/>
                  <a:pt x="789261" y="750263"/>
                </a:cubicBezTo>
                <a:cubicBezTo>
                  <a:pt x="774307" y="784928"/>
                  <a:pt x="759992" y="819849"/>
                  <a:pt x="745295" y="854514"/>
                </a:cubicBezTo>
                <a:cubicBezTo>
                  <a:pt x="756682" y="845393"/>
                  <a:pt x="765489" y="833492"/>
                  <a:pt x="770857" y="819975"/>
                </a:cubicBezTo>
                <a:cubicBezTo>
                  <a:pt x="879943" y="589569"/>
                  <a:pt x="999605" y="365513"/>
                  <a:pt x="1131329" y="148742"/>
                </a:cubicBezTo>
                <a:lnTo>
                  <a:pt x="1227589" y="0"/>
                </a:lnTo>
                <a:lnTo>
                  <a:pt x="6878775" y="0"/>
                </a:lnTo>
                <a:lnTo>
                  <a:pt x="6878775" y="6858000"/>
                </a:lnTo>
                <a:lnTo>
                  <a:pt x="713521" y="6858000"/>
                </a:lnTo>
                <a:lnTo>
                  <a:pt x="625642" y="6670527"/>
                </a:lnTo>
                <a:cubicBezTo>
                  <a:pt x="507232" y="6398531"/>
                  <a:pt x="403083" y="6118381"/>
                  <a:pt x="312785" y="5830359"/>
                </a:cubicBezTo>
                <a:cubicBezTo>
                  <a:pt x="278149" y="5719759"/>
                  <a:pt x="248879" y="5607635"/>
                  <a:pt x="212198" y="5480401"/>
                </a:cubicBezTo>
                <a:cubicBezTo>
                  <a:pt x="212208" y="5491601"/>
                  <a:pt x="212803" y="5502788"/>
                  <a:pt x="213988" y="5513923"/>
                </a:cubicBezTo>
                <a:cubicBezTo>
                  <a:pt x="264089" y="5723695"/>
                  <a:pt x="307290" y="5935370"/>
                  <a:pt x="365826" y="6142729"/>
                </a:cubicBezTo>
                <a:cubicBezTo>
                  <a:pt x="433152" y="6380817"/>
                  <a:pt x="510068" y="6614016"/>
                  <a:pt x="597975" y="6841549"/>
                </a:cubicBezTo>
                <a:lnTo>
                  <a:pt x="604824" y="6858000"/>
                </a:lnTo>
                <a:lnTo>
                  <a:pt x="552056" y="6858000"/>
                </a:lnTo>
                <a:lnTo>
                  <a:pt x="539576" y="6828295"/>
                </a:lnTo>
                <a:cubicBezTo>
                  <a:pt x="380597" y="6414594"/>
                  <a:pt x="260223" y="5988893"/>
                  <a:pt x="171555" y="5552906"/>
                </a:cubicBezTo>
                <a:cubicBezTo>
                  <a:pt x="91163" y="5157998"/>
                  <a:pt x="43746" y="4758899"/>
                  <a:pt x="12305" y="4357388"/>
                </a:cubicBezTo>
                <a:cubicBezTo>
                  <a:pt x="-14281" y="4013908"/>
                  <a:pt x="4507" y="3672965"/>
                  <a:pt x="46684" y="3331516"/>
                </a:cubicBezTo>
                <a:cubicBezTo>
                  <a:pt x="127203" y="2664286"/>
                  <a:pt x="277819" y="2007265"/>
                  <a:pt x="496065" y="1371196"/>
                </a:cubicBezTo>
                <a:cubicBezTo>
                  <a:pt x="636273" y="966066"/>
                  <a:pt x="800445" y="573253"/>
                  <a:pt x="995723" y="196614"/>
                </a:cubicBezTo>
                <a:close/>
              </a:path>
            </a:pathLst>
          </a:custGeom>
          <a:noFill/>
        </p:spPr>
      </p:pic>
      <p:sp>
        <p:nvSpPr>
          <p:cNvPr id="4" name="Subtítulo 2">
            <a:extLst>
              <a:ext uri="{FF2B5EF4-FFF2-40B4-BE49-F238E27FC236}">
                <a16:creationId xmlns:a16="http://schemas.microsoft.com/office/drawing/2014/main" id="{0B4E6F8B-996C-0FF7-E844-500999F05F53}"/>
              </a:ext>
            </a:extLst>
          </p:cNvPr>
          <p:cNvSpPr txBox="1">
            <a:spLocks noChangeArrowheads="1"/>
          </p:cNvSpPr>
          <p:nvPr/>
        </p:nvSpPr>
        <p:spPr>
          <a:xfrm>
            <a:off x="4352309" y="623757"/>
            <a:ext cx="3487382" cy="941952"/>
          </a:xfrm>
          <a:prstGeom prst="rect">
            <a:avLst/>
          </a:prstGeom>
        </p:spPr>
        <p:txBody>
          <a:bodyPr vert="horz" lIns="91440" tIns="45720" rIns="91440" bIns="45720" rtlCol="0">
            <a:normAutofit/>
          </a:bodyPr>
          <a:lstStyle>
            <a:lvl1pPr marL="0" indent="0" algn="ctr" defTabSz="914400" rtl="0" eaLnBrk="1" latinLnBrk="0" hangingPunct="1">
              <a:lnSpc>
                <a:spcPct val="90000"/>
              </a:lnSpc>
              <a:spcBef>
                <a:spcPts val="1000"/>
              </a:spcBef>
              <a:buFont typeface="Arial" panose="020B0604020202020204" pitchFamily="34" charset="0"/>
              <a:buNone/>
              <a:defRPr sz="2400" kern="1200">
                <a:solidFill>
                  <a:schemeClr val="tx1"/>
                </a:solidFill>
                <a:latin typeface="+mn-lt"/>
                <a:ea typeface="+mn-ea"/>
                <a:cs typeface="+mn-cs"/>
              </a:defRPr>
            </a:lvl1pPr>
            <a:lvl2pPr marL="457200" indent="0" algn="ctr" defTabSz="914400" rtl="0" eaLnBrk="1" latinLnBrk="0" hangingPunct="1">
              <a:lnSpc>
                <a:spcPct val="90000"/>
              </a:lnSpc>
              <a:spcBef>
                <a:spcPts val="500"/>
              </a:spcBef>
              <a:buFont typeface="Arial" panose="020B0604020202020204" pitchFamily="34" charset="0"/>
              <a:buNone/>
              <a:defRPr sz="2000" kern="1200">
                <a:solidFill>
                  <a:schemeClr val="tx1"/>
                </a:solidFill>
                <a:latin typeface="+mn-lt"/>
                <a:ea typeface="+mn-ea"/>
                <a:cs typeface="+mn-cs"/>
              </a:defRPr>
            </a:lvl2pPr>
            <a:lvl3pPr marL="914400" indent="0" algn="ctr" defTabSz="914400" rtl="0" eaLnBrk="1" latinLnBrk="0" hangingPunct="1">
              <a:lnSpc>
                <a:spcPct val="90000"/>
              </a:lnSpc>
              <a:spcBef>
                <a:spcPts val="500"/>
              </a:spcBef>
              <a:buFont typeface="Arial" panose="020B0604020202020204" pitchFamily="34" charset="0"/>
              <a:buNone/>
              <a:defRPr sz="1800" kern="1200">
                <a:solidFill>
                  <a:schemeClr val="tx1"/>
                </a:solidFill>
                <a:latin typeface="+mn-lt"/>
                <a:ea typeface="+mn-ea"/>
                <a:cs typeface="+mn-cs"/>
              </a:defRPr>
            </a:lvl3pPr>
            <a:lvl4pPr marL="13716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4pPr>
            <a:lvl5pPr marL="18288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5pPr>
            <a:lvl6pPr marL="22860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6pPr>
            <a:lvl7pPr marL="27432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7pPr>
            <a:lvl8pPr marL="32004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8pPr>
            <a:lvl9pPr marL="36576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9pPr>
          </a:lstStyle>
          <a:p>
            <a:pPr algn="l">
              <a:lnSpc>
                <a:spcPct val="100000"/>
              </a:lnSpc>
              <a:spcBef>
                <a:spcPts val="0"/>
              </a:spcBef>
            </a:pPr>
            <a:r>
              <a:rPr lang="es-CL" dirty="0">
                <a:solidFill>
                  <a:srgbClr val="221E7C"/>
                </a:solidFill>
              </a:rPr>
              <a:t>Principales </a:t>
            </a:r>
          </a:p>
          <a:p>
            <a:pPr algn="l">
              <a:lnSpc>
                <a:spcPct val="100000"/>
              </a:lnSpc>
              <a:spcBef>
                <a:spcPts val="0"/>
              </a:spcBef>
            </a:pPr>
            <a:r>
              <a:rPr lang="es-CL" b="1" dirty="0">
                <a:solidFill>
                  <a:srgbClr val="221E7C"/>
                </a:solidFill>
              </a:rPr>
              <a:t>Desafíos</a:t>
            </a:r>
            <a:r>
              <a:rPr lang="es-CL" dirty="0">
                <a:solidFill>
                  <a:srgbClr val="221E7C"/>
                </a:solidFill>
              </a:rPr>
              <a:t> </a:t>
            </a:r>
            <a:r>
              <a:rPr lang="es-CL" altLang="es-CL" b="1" dirty="0">
                <a:solidFill>
                  <a:srgbClr val="221E7C"/>
                </a:solidFill>
              </a:rPr>
              <a:t>2024</a:t>
            </a:r>
          </a:p>
        </p:txBody>
      </p:sp>
      <p:pic>
        <p:nvPicPr>
          <p:cNvPr id="6" name="Imagen 5" descr="Patrón de fondo&#10;&#10;Descripción generada automáticamente">
            <a:extLst>
              <a:ext uri="{FF2B5EF4-FFF2-40B4-BE49-F238E27FC236}">
                <a16:creationId xmlns:a16="http://schemas.microsoft.com/office/drawing/2014/main" id="{A58613FC-CA04-3569-F0CD-EC42A053B2ED}"/>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3653728" y="625573"/>
            <a:ext cx="547755" cy="834120"/>
          </a:xfrm>
          <a:prstGeom prst="rect">
            <a:avLst/>
          </a:prstGeom>
        </p:spPr>
      </p:pic>
    </p:spTree>
    <p:extLst>
      <p:ext uri="{BB962C8B-B14F-4D97-AF65-F5344CB8AC3E}">
        <p14:creationId xmlns:p14="http://schemas.microsoft.com/office/powerpoint/2010/main" val="2022178518"/>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 name="Subtítulo 2">
            <a:extLst>
              <a:ext uri="{FF2B5EF4-FFF2-40B4-BE49-F238E27FC236}">
                <a16:creationId xmlns:a16="http://schemas.microsoft.com/office/drawing/2014/main" id="{E0824E31-9DB9-C7BA-2477-7DE33FB91994}"/>
              </a:ext>
            </a:extLst>
          </p:cNvPr>
          <p:cNvSpPr>
            <a:spLocks noGrp="1" noChangeArrowheads="1"/>
          </p:cNvSpPr>
          <p:nvPr>
            <p:ph type="subTitle" idx="1"/>
          </p:nvPr>
        </p:nvSpPr>
        <p:spPr>
          <a:xfrm>
            <a:off x="357674" y="3801168"/>
            <a:ext cx="3932238" cy="1414644"/>
          </a:xfrm>
        </p:spPr>
        <p:txBody>
          <a:bodyPr>
            <a:normAutofit fontScale="92500" lnSpcReduction="10000"/>
          </a:bodyPr>
          <a:lstStyle/>
          <a:p>
            <a:pPr algn="l" eaLnBrk="1" hangingPunct="1">
              <a:lnSpc>
                <a:spcPct val="100000"/>
              </a:lnSpc>
            </a:pPr>
            <a:r>
              <a:rPr lang="es-CL" sz="1800" b="1" i="0" dirty="0">
                <a:solidFill>
                  <a:schemeClr val="bg2">
                    <a:lumMod val="25000"/>
                  </a:schemeClr>
                </a:solidFill>
                <a:effectLst/>
              </a:rPr>
              <a:t>Macarena Aljaro Inostroza</a:t>
            </a:r>
          </a:p>
          <a:p>
            <a:pPr algn="l" eaLnBrk="1" hangingPunct="1">
              <a:lnSpc>
                <a:spcPct val="100000"/>
              </a:lnSpc>
            </a:pPr>
            <a:r>
              <a:rPr lang="es-CL" altLang="es-CL" sz="1600" dirty="0">
                <a:solidFill>
                  <a:schemeClr val="bg2">
                    <a:lumMod val="25000"/>
                  </a:schemeClr>
                </a:solidFill>
              </a:rPr>
              <a:t>Directora de Programas Tecnológicos</a:t>
            </a:r>
          </a:p>
          <a:p>
            <a:pPr algn="l" eaLnBrk="1" hangingPunct="1">
              <a:lnSpc>
                <a:spcPct val="100000"/>
              </a:lnSpc>
            </a:pPr>
            <a:endParaRPr lang="es-CL" altLang="es-CL" sz="1600" dirty="0">
              <a:solidFill>
                <a:schemeClr val="bg2">
                  <a:lumMod val="25000"/>
                </a:schemeClr>
              </a:solidFill>
            </a:endParaRPr>
          </a:p>
          <a:p>
            <a:pPr algn="l" eaLnBrk="1" hangingPunct="1">
              <a:lnSpc>
                <a:spcPct val="100000"/>
              </a:lnSpc>
            </a:pPr>
            <a:r>
              <a:rPr lang="es-CL" altLang="es-CL" sz="1600" dirty="0">
                <a:solidFill>
                  <a:schemeClr val="bg2">
                    <a:lumMod val="25000"/>
                  </a:schemeClr>
                </a:solidFill>
              </a:rPr>
              <a:t>Enero 2024</a:t>
            </a:r>
            <a:endParaRPr lang="es-CL" altLang="es-CL" sz="2000" dirty="0">
              <a:solidFill>
                <a:schemeClr val="bg2">
                  <a:lumMod val="25000"/>
                </a:schemeClr>
              </a:solidFill>
            </a:endParaRPr>
          </a:p>
        </p:txBody>
      </p:sp>
      <p:pic>
        <p:nvPicPr>
          <p:cNvPr id="14" name="Imagen 13" descr="Imagen que contiene tabla, plato, taza, pequeño&#10;&#10;Descripción generada automáticamente">
            <a:extLst>
              <a:ext uri="{FF2B5EF4-FFF2-40B4-BE49-F238E27FC236}">
                <a16:creationId xmlns:a16="http://schemas.microsoft.com/office/drawing/2014/main" id="{99209495-F7BF-B7D3-EAAC-6C4D1C4425FC}"/>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357674" y="2271146"/>
            <a:ext cx="560598" cy="1121195"/>
          </a:xfrm>
          <a:prstGeom prst="rect">
            <a:avLst/>
          </a:prstGeom>
        </p:spPr>
      </p:pic>
      <p:sp>
        <p:nvSpPr>
          <p:cNvPr id="15" name="Subtítulo 2">
            <a:extLst>
              <a:ext uri="{FF2B5EF4-FFF2-40B4-BE49-F238E27FC236}">
                <a16:creationId xmlns:a16="http://schemas.microsoft.com/office/drawing/2014/main" id="{34090F3A-4CD8-BCE3-DE9E-DA91B4899515}"/>
              </a:ext>
            </a:extLst>
          </p:cNvPr>
          <p:cNvSpPr txBox="1">
            <a:spLocks noChangeArrowheads="1"/>
          </p:cNvSpPr>
          <p:nvPr/>
        </p:nvSpPr>
        <p:spPr>
          <a:xfrm>
            <a:off x="1076188" y="2420515"/>
            <a:ext cx="6449701" cy="822456"/>
          </a:xfrm>
          <a:prstGeom prst="rect">
            <a:avLst/>
          </a:prstGeom>
        </p:spPr>
        <p:txBody>
          <a:bodyPr vert="horz" lIns="91440" tIns="45720" rIns="91440" bIns="45720" rtlCol="0">
            <a:normAutofit fontScale="77500" lnSpcReduction="20000"/>
          </a:bodyPr>
          <a:lstStyle>
            <a:lvl1pPr marL="0" indent="0" algn="ctr" defTabSz="914400" rtl="0" eaLnBrk="1" latinLnBrk="0" hangingPunct="1">
              <a:lnSpc>
                <a:spcPct val="90000"/>
              </a:lnSpc>
              <a:spcBef>
                <a:spcPts val="1000"/>
              </a:spcBef>
              <a:buFont typeface="Arial" panose="020B0604020202020204" pitchFamily="34" charset="0"/>
              <a:buNone/>
              <a:defRPr sz="2400" kern="1200">
                <a:solidFill>
                  <a:schemeClr val="tx1"/>
                </a:solidFill>
                <a:latin typeface="+mn-lt"/>
                <a:ea typeface="+mn-ea"/>
                <a:cs typeface="+mn-cs"/>
              </a:defRPr>
            </a:lvl1pPr>
            <a:lvl2pPr marL="457200" indent="0" algn="ctr" defTabSz="914400" rtl="0" eaLnBrk="1" latinLnBrk="0" hangingPunct="1">
              <a:lnSpc>
                <a:spcPct val="90000"/>
              </a:lnSpc>
              <a:spcBef>
                <a:spcPts val="500"/>
              </a:spcBef>
              <a:buFont typeface="Arial" panose="020B0604020202020204" pitchFamily="34" charset="0"/>
              <a:buNone/>
              <a:defRPr sz="2000" kern="1200">
                <a:solidFill>
                  <a:schemeClr val="tx1"/>
                </a:solidFill>
                <a:latin typeface="+mn-lt"/>
                <a:ea typeface="+mn-ea"/>
                <a:cs typeface="+mn-cs"/>
              </a:defRPr>
            </a:lvl2pPr>
            <a:lvl3pPr marL="914400" indent="0" algn="ctr" defTabSz="914400" rtl="0" eaLnBrk="1" latinLnBrk="0" hangingPunct="1">
              <a:lnSpc>
                <a:spcPct val="90000"/>
              </a:lnSpc>
              <a:spcBef>
                <a:spcPts val="500"/>
              </a:spcBef>
              <a:buFont typeface="Arial" panose="020B0604020202020204" pitchFamily="34" charset="0"/>
              <a:buNone/>
              <a:defRPr sz="1800" kern="1200">
                <a:solidFill>
                  <a:schemeClr val="tx1"/>
                </a:solidFill>
                <a:latin typeface="+mn-lt"/>
                <a:ea typeface="+mn-ea"/>
                <a:cs typeface="+mn-cs"/>
              </a:defRPr>
            </a:lvl3pPr>
            <a:lvl4pPr marL="13716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4pPr>
            <a:lvl5pPr marL="18288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5pPr>
            <a:lvl6pPr marL="22860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6pPr>
            <a:lvl7pPr marL="27432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7pPr>
            <a:lvl8pPr marL="32004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8pPr>
            <a:lvl9pPr marL="36576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9pPr>
          </a:lstStyle>
          <a:p>
            <a:pPr algn="l">
              <a:lnSpc>
                <a:spcPct val="100000"/>
              </a:lnSpc>
              <a:spcBef>
                <a:spcPts val="0"/>
              </a:spcBef>
            </a:pPr>
            <a:r>
              <a:rPr lang="es-CL" sz="3600" dirty="0">
                <a:solidFill>
                  <a:srgbClr val="221E7C"/>
                </a:solidFill>
              </a:rPr>
              <a:t>Resultados Destacados </a:t>
            </a:r>
          </a:p>
          <a:p>
            <a:pPr algn="l">
              <a:lnSpc>
                <a:spcPct val="100000"/>
              </a:lnSpc>
              <a:spcBef>
                <a:spcPts val="0"/>
              </a:spcBef>
            </a:pPr>
            <a:r>
              <a:rPr lang="es-CL" sz="3600" b="1" dirty="0">
                <a:solidFill>
                  <a:srgbClr val="221E7C"/>
                </a:solidFill>
              </a:rPr>
              <a:t>Programas y Consorcios Tecnológicos 2024</a:t>
            </a:r>
            <a:endParaRPr lang="es-CL" altLang="es-CL" sz="4400" b="1" dirty="0">
              <a:solidFill>
                <a:srgbClr val="221E7C"/>
              </a:solidFill>
            </a:endParaRPr>
          </a:p>
        </p:txBody>
      </p:sp>
      <p:cxnSp>
        <p:nvCxnSpPr>
          <p:cNvPr id="17" name="Conector recto 16">
            <a:extLst>
              <a:ext uri="{FF2B5EF4-FFF2-40B4-BE49-F238E27FC236}">
                <a16:creationId xmlns:a16="http://schemas.microsoft.com/office/drawing/2014/main" id="{525DC8CA-177B-2B0B-CBC4-20E58D6E896B}"/>
              </a:ext>
            </a:extLst>
          </p:cNvPr>
          <p:cNvCxnSpPr/>
          <p:nvPr/>
        </p:nvCxnSpPr>
        <p:spPr>
          <a:xfrm>
            <a:off x="1129004" y="3364349"/>
            <a:ext cx="2425959" cy="0"/>
          </a:xfrm>
          <a:prstGeom prst="line">
            <a:avLst/>
          </a:prstGeom>
          <a:ln w="31750">
            <a:solidFill>
              <a:srgbClr val="221E7C"/>
            </a:solidFill>
          </a:ln>
        </p:spPr>
        <p:style>
          <a:lnRef idx="1">
            <a:schemeClr val="accent1"/>
          </a:lnRef>
          <a:fillRef idx="0">
            <a:schemeClr val="accent1"/>
          </a:fillRef>
          <a:effectRef idx="0">
            <a:schemeClr val="accent1"/>
          </a:effectRef>
          <a:fontRef idx="minor">
            <a:schemeClr val="tx1"/>
          </a:fontRef>
        </p:style>
      </p:cxnSp>
      <p:pic>
        <p:nvPicPr>
          <p:cNvPr id="3" name="Gráfico 2">
            <a:extLst>
              <a:ext uri="{FF2B5EF4-FFF2-40B4-BE49-F238E27FC236}">
                <a16:creationId xmlns:a16="http://schemas.microsoft.com/office/drawing/2014/main" id="{173B5A18-68E3-9ED2-8AA6-20CCA81FB770}"/>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a:off x="443496" y="455791"/>
            <a:ext cx="1638889" cy="525721"/>
          </a:xfrm>
          <a:prstGeom prst="rect">
            <a:avLst/>
          </a:prstGeom>
        </p:spPr>
      </p:pic>
      <p:pic>
        <p:nvPicPr>
          <p:cNvPr id="4" name="Imagen 3" descr="Un dibujo de una persona&#10;&#10;Descripción generada automáticamente con confianza baja">
            <a:extLst>
              <a:ext uri="{FF2B5EF4-FFF2-40B4-BE49-F238E27FC236}">
                <a16:creationId xmlns:a16="http://schemas.microsoft.com/office/drawing/2014/main" id="{A6D9BF72-93F4-248E-2CDE-1E2C62C80FAE}"/>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1711396" y="961054"/>
            <a:ext cx="10476635" cy="5896946"/>
          </a:xfrm>
          <a:prstGeom prst="rect">
            <a:avLst/>
          </a:prstGeom>
        </p:spPr>
      </p:pic>
    </p:spTree>
    <p:extLst>
      <p:ext uri="{BB962C8B-B14F-4D97-AF65-F5344CB8AC3E}">
        <p14:creationId xmlns:p14="http://schemas.microsoft.com/office/powerpoint/2010/main" val="3914934966"/>
      </p:ext>
    </p:extLst>
  </p:cSld>
  <p:clrMapOvr>
    <a:masterClrMapping/>
  </p:clrMapOvr>
</p:sld>
</file>

<file path=ppt/theme/theme1.xml><?xml version="1.0" encoding="utf-8"?>
<a:theme xmlns:a="http://schemas.openxmlformats.org/drawingml/2006/main" name="Tema de Offic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1_Tema de Offic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3.xml><?xml version="1.0" encoding="utf-8"?>
<a:theme xmlns:a="http://schemas.openxmlformats.org/drawingml/2006/main" name="Tema de Offic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ct:contentTypeSchema xmlns:ct="http://schemas.microsoft.com/office/2006/metadata/contentType" xmlns:ma="http://schemas.microsoft.com/office/2006/metadata/properties/metaAttributes" ct:_="" ma:_="" ma:contentTypeName="Documento" ma:contentTypeID="0x010100DA6BFEFFE29EE246826F91327FCD8857" ma:contentTypeVersion="15" ma:contentTypeDescription="Crear nuevo documento." ma:contentTypeScope="" ma:versionID="14edf045f9d9544762d0d4b81c08068b">
  <xsd:schema xmlns:xsd="http://www.w3.org/2001/XMLSchema" xmlns:xs="http://www.w3.org/2001/XMLSchema" xmlns:p="http://schemas.microsoft.com/office/2006/metadata/properties" xmlns:ns2="ab17656e-5105-4cbc-b8b0-43fa54a4243d" xmlns:ns3="ec9f3c89-cf8c-462b-a4b9-de527510704b" targetNamespace="http://schemas.microsoft.com/office/2006/metadata/properties" ma:root="true" ma:fieldsID="f64c448ba5a2a83771d2e28d0e9d6b01" ns2:_="" ns3:_="">
    <xsd:import namespace="ab17656e-5105-4cbc-b8b0-43fa54a4243d"/>
    <xsd:import namespace="ec9f3c89-cf8c-462b-a4b9-de527510704b"/>
    <xsd:element name="properties">
      <xsd:complexType>
        <xsd:sequence>
          <xsd:element name="documentManagement">
            <xsd:complexType>
              <xsd:all>
                <xsd:element ref="ns2:SharedWithUsers" minOccurs="0"/>
                <xsd:element ref="ns2:SharedWithDetails" minOccurs="0"/>
                <xsd:element ref="ns3:MediaServiceMetadata" minOccurs="0"/>
                <xsd:element ref="ns3:MediaServiceFastMetadata" minOccurs="0"/>
                <xsd:element ref="ns3:MediaServiceDateTaken" minOccurs="0"/>
                <xsd:element ref="ns3:MediaLengthInSeconds" minOccurs="0"/>
                <xsd:element ref="ns3:MediaServiceAutoTags" minOccurs="0"/>
                <xsd:element ref="ns3:MediaServiceGenerationTime" minOccurs="0"/>
                <xsd:element ref="ns3:MediaServiceEventHashCode" minOccurs="0"/>
                <xsd:element ref="ns3:MediaServiceOCR" minOccurs="0"/>
                <xsd:element ref="ns3:lcf76f155ced4ddcb4097134ff3c332f" minOccurs="0"/>
                <xsd:element ref="ns2:TaxCatchAll" minOccurs="0"/>
                <xsd:element ref="ns3:MediaServiceLocation" minOccurs="0"/>
                <xsd:element ref="ns3:MediaServiceObjectDetectorVersions"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ab17656e-5105-4cbc-b8b0-43fa54a4243d" elementFormDefault="qualified">
    <xsd:import namespace="http://schemas.microsoft.com/office/2006/documentManagement/types"/>
    <xsd:import namespace="http://schemas.microsoft.com/office/infopath/2007/PartnerControls"/>
    <xsd:element name="SharedWithUsers" ma:index="8" nillable="true" ma:displayName="Compartido con" ma:internalName="SharedWithUsers" ma:readOnly="true">
      <xsd:complexType>
        <xsd:complexContent>
          <xsd:extension base="dms:UserMulti">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element name="SharedWithDetails" ma:index="9" nillable="true" ma:displayName="Detalles de uso compartido" ma:internalName="SharedWithDetails" ma:readOnly="true">
      <xsd:simpleType>
        <xsd:restriction base="dms:Note">
          <xsd:maxLength value="255"/>
        </xsd:restriction>
      </xsd:simpleType>
    </xsd:element>
    <xsd:element name="TaxCatchAll" ma:index="20" nillable="true" ma:displayName="Taxonomy Catch All Column" ma:hidden="true" ma:list="{289cb650-9cd7-4a8c-93c3-627fc3f8335d}" ma:internalName="TaxCatchAll" ma:showField="CatchAllData" ma:web="ab17656e-5105-4cbc-b8b0-43fa54a4243d">
      <xsd:complexType>
        <xsd:complexContent>
          <xsd:extension base="dms:MultiChoiceLookup">
            <xsd:sequence>
              <xsd:element name="Value" type="dms:Lookup" maxOccurs="unbounded" minOccurs="0" nillable="true"/>
            </xsd:sequence>
          </xsd:extension>
        </xsd:complexContent>
      </xsd:complexType>
    </xsd:element>
  </xsd:schema>
  <xsd:schema xmlns:xsd="http://www.w3.org/2001/XMLSchema" xmlns:xs="http://www.w3.org/2001/XMLSchema" xmlns:dms="http://schemas.microsoft.com/office/2006/documentManagement/types" xmlns:pc="http://schemas.microsoft.com/office/infopath/2007/PartnerControls" targetNamespace="ec9f3c89-cf8c-462b-a4b9-de527510704b" elementFormDefault="qualified">
    <xsd:import namespace="http://schemas.microsoft.com/office/2006/documentManagement/types"/>
    <xsd:import namespace="http://schemas.microsoft.com/office/infopath/2007/PartnerControls"/>
    <xsd:element name="MediaServiceMetadata" ma:index="10" nillable="true" ma:displayName="MediaServiceMetadata" ma:hidden="true" ma:internalName="MediaServiceMetadata" ma:readOnly="true">
      <xsd:simpleType>
        <xsd:restriction base="dms:Note"/>
      </xsd:simpleType>
    </xsd:element>
    <xsd:element name="MediaServiceFastMetadata" ma:index="11" nillable="true" ma:displayName="MediaServiceFastMetadata" ma:hidden="true" ma:internalName="MediaServiceFastMetadata" ma:readOnly="true">
      <xsd:simpleType>
        <xsd:restriction base="dms:Note"/>
      </xsd:simpleType>
    </xsd:element>
    <xsd:element name="MediaServiceDateTaken" ma:index="12" nillable="true" ma:displayName="MediaServiceDateTaken" ma:hidden="true" ma:internalName="MediaServiceDateTaken" ma:readOnly="true">
      <xsd:simpleType>
        <xsd:restriction base="dms:Text"/>
      </xsd:simpleType>
    </xsd:element>
    <xsd:element name="MediaLengthInSeconds" ma:index="13" nillable="true" ma:displayName="Length (seconds)" ma:internalName="MediaLengthInSeconds" ma:readOnly="true">
      <xsd:simpleType>
        <xsd:restriction base="dms:Unknown"/>
      </xsd:simpleType>
    </xsd:element>
    <xsd:element name="MediaServiceAutoTags" ma:index="14" nillable="true" ma:displayName="Tags" ma:internalName="MediaServiceAutoTags" ma:readOnly="true">
      <xsd:simpleType>
        <xsd:restriction base="dms:Text"/>
      </xsd:simpleType>
    </xsd:element>
    <xsd:element name="MediaServiceGenerationTime" ma:index="15" nillable="true" ma:displayName="MediaServiceGenerationTime" ma:hidden="true" ma:internalName="MediaServiceGenerationTime" ma:readOnly="true">
      <xsd:simpleType>
        <xsd:restriction base="dms:Text"/>
      </xsd:simpleType>
    </xsd:element>
    <xsd:element name="MediaServiceEventHashCode" ma:index="16" nillable="true" ma:displayName="MediaServiceEventHashCode" ma:hidden="true" ma:internalName="MediaServiceEventHashCode" ma:readOnly="true">
      <xsd:simpleType>
        <xsd:restriction base="dms:Text"/>
      </xsd:simpleType>
    </xsd:element>
    <xsd:element name="MediaServiceOCR" ma:index="17" nillable="true" ma:displayName="Extracted Text" ma:internalName="MediaServiceOCR" ma:readOnly="true">
      <xsd:simpleType>
        <xsd:restriction base="dms:Note">
          <xsd:maxLength value="255"/>
        </xsd:restriction>
      </xsd:simpleType>
    </xsd:element>
    <xsd:element name="lcf76f155ced4ddcb4097134ff3c332f" ma:index="19" nillable="true" ma:taxonomy="true" ma:internalName="lcf76f155ced4ddcb4097134ff3c332f" ma:taxonomyFieldName="MediaServiceImageTags" ma:displayName="Etiquetas de imagen" ma:readOnly="false" ma:fieldId="{5cf76f15-5ced-4ddc-b409-7134ff3c332f}" ma:taxonomyMulti="true" ma:sspId="6930227d-965d-4741-b43f-4ac5cbdeb319" ma:termSetId="09814cd3-568e-fe90-9814-8d621ff8fb84" ma:anchorId="fba54fb3-c3e1-fe81-a776-ca4b69148c4d" ma:open="true" ma:isKeyword="false">
      <xsd:complexType>
        <xsd:sequence>
          <xsd:element ref="pc:Terms" minOccurs="0" maxOccurs="1"/>
        </xsd:sequence>
      </xsd:complexType>
    </xsd:element>
    <xsd:element name="MediaServiceLocation" ma:index="21" nillable="true" ma:displayName="Location" ma:indexed="true" ma:internalName="MediaServiceLocation" ma:readOnly="true">
      <xsd:simpleType>
        <xsd:restriction base="dms:Text"/>
      </xsd:simpleType>
    </xsd:element>
    <xsd:element name="MediaServiceObjectDetectorVersions" ma:index="22" nillable="true" ma:displayName="MediaServiceObjectDetectorVersions" ma:hidden="true" ma:indexed="true" ma:internalName="MediaServiceObjectDetectorVersions" ma:readOnly="true">
      <xsd:simpleType>
        <xsd:restriction base="dms:Text"/>
      </xsd:simple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Tipo de contenido"/>
        <xsd:element ref="dc:title" minOccurs="0" maxOccurs="1" ma:index="4" ma:displayName="Título"/>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2.xml><?xml version="1.0" encoding="utf-8"?>
<?mso-contentType ?>
<FormTemplates xmlns="http://schemas.microsoft.com/sharepoint/v3/contenttype/forms">
  <Display>DocumentLibraryForm</Display>
  <Edit>DocumentLibraryForm</Edit>
  <New>DocumentLibraryForm</New>
</FormTemplates>
</file>

<file path=customXml/item3.xml><?xml version="1.0" encoding="utf-8"?>
<p:properties xmlns:p="http://schemas.microsoft.com/office/2006/metadata/properties" xmlns:xsi="http://www.w3.org/2001/XMLSchema-instance" xmlns:pc="http://schemas.microsoft.com/office/infopath/2007/PartnerControls">
  <documentManagement>
    <lcf76f155ced4ddcb4097134ff3c332f xmlns="ec9f3c89-cf8c-462b-a4b9-de527510704b">
      <Terms xmlns="http://schemas.microsoft.com/office/infopath/2007/PartnerControls"/>
    </lcf76f155ced4ddcb4097134ff3c332f>
    <TaxCatchAll xmlns="ab17656e-5105-4cbc-b8b0-43fa54a4243d" xsi:nil="true"/>
  </documentManagement>
</p:properties>
</file>

<file path=customXml/itemProps1.xml><?xml version="1.0" encoding="utf-8"?>
<ds:datastoreItem xmlns:ds="http://schemas.openxmlformats.org/officeDocument/2006/customXml" ds:itemID="{E13C874B-A853-4557-A8D5-48E5CD877970}"/>
</file>

<file path=customXml/itemProps2.xml><?xml version="1.0" encoding="utf-8"?>
<ds:datastoreItem xmlns:ds="http://schemas.openxmlformats.org/officeDocument/2006/customXml" ds:itemID="{4616E80A-75B8-4D4C-A550-37F31B17968B}"/>
</file>

<file path=customXml/itemProps3.xml><?xml version="1.0" encoding="utf-8"?>
<ds:datastoreItem xmlns:ds="http://schemas.openxmlformats.org/officeDocument/2006/customXml" ds:itemID="{8191C763-6AEB-45CB-9DF5-A196FEEE8446}"/>
</file>

<file path=docProps/app.xml><?xml version="1.0" encoding="utf-8"?>
<Properties xmlns="http://schemas.openxmlformats.org/officeDocument/2006/extended-properties" xmlns:vt="http://schemas.openxmlformats.org/officeDocument/2006/docPropsVTypes">
  <TotalTime>4834</TotalTime>
  <Words>2254</Words>
  <Application>Microsoft Office PowerPoint</Application>
  <PresentationFormat>Panorámica</PresentationFormat>
  <Paragraphs>285</Paragraphs>
  <Slides>24</Slides>
  <Notes>8</Notes>
  <HiddenSlides>0</HiddenSlides>
  <MMClips>0</MMClips>
  <ScaleCrop>false</ScaleCrop>
  <HeadingPairs>
    <vt:vector size="6" baseType="variant">
      <vt:variant>
        <vt:lpstr>Fuentes usadas</vt:lpstr>
      </vt:variant>
      <vt:variant>
        <vt:i4>8</vt:i4>
      </vt:variant>
      <vt:variant>
        <vt:lpstr>Tema</vt:lpstr>
      </vt:variant>
      <vt:variant>
        <vt:i4>2</vt:i4>
      </vt:variant>
      <vt:variant>
        <vt:lpstr>Títulos de diapositiva</vt:lpstr>
      </vt:variant>
      <vt:variant>
        <vt:i4>24</vt:i4>
      </vt:variant>
    </vt:vector>
  </HeadingPairs>
  <TitlesOfParts>
    <vt:vector size="34" baseType="lpstr">
      <vt:lpstr>Malgun Gothic Semilight</vt:lpstr>
      <vt:lpstr>Arial</vt:lpstr>
      <vt:lpstr>Calibri</vt:lpstr>
      <vt:lpstr>Calibri Light</vt:lpstr>
      <vt:lpstr>Dreaming Outloud Pro</vt:lpstr>
      <vt:lpstr>Open Sans Light</vt:lpstr>
      <vt:lpstr>Poppins SemiBold</vt:lpstr>
      <vt:lpstr>Wingdings</vt:lpstr>
      <vt:lpstr>Tema de Office</vt:lpstr>
      <vt:lpstr>1_Tema de Office</vt:lpstr>
      <vt:lpstr>Presentación de PowerPoint</vt:lpstr>
      <vt:lpstr>Presentación de PowerPoint</vt:lpstr>
      <vt:lpstr>Presentación de PowerPoint</vt:lpstr>
      <vt:lpstr>Presentación de PowerPoint</vt:lpstr>
      <vt:lpstr>Presentación de PowerPoint</vt:lpstr>
      <vt:lpstr>Presentación de PowerPoint</vt:lpstr>
      <vt:lpstr>Presentación de PowerPoint</vt:lpstr>
      <vt:lpstr>Presentación de PowerPoint</vt:lpstr>
      <vt:lpstr>Presentación de PowerPoint</vt:lpstr>
      <vt:lpstr>Presentación de PowerPoint</vt:lpstr>
      <vt:lpstr>Presentación de PowerPoint</vt:lpstr>
      <vt:lpstr>Presentación de PowerPoint</vt:lpstr>
      <vt:lpstr>Presentación de PowerPoint</vt:lpstr>
      <vt:lpstr>Presentación de PowerPoint</vt:lpstr>
      <vt:lpstr>Presentación de PowerPoint</vt:lpstr>
      <vt:lpstr>Presentación de PowerPoint</vt:lpstr>
      <vt:lpstr>Presentación de PowerPoint</vt:lpstr>
      <vt:lpstr>Presentación de PowerPoint</vt:lpstr>
      <vt:lpstr>Presentación de PowerPoint</vt:lpstr>
      <vt:lpstr>Presentación de PowerPoint</vt:lpstr>
      <vt:lpstr>Presentación de PowerPoint</vt:lpstr>
      <vt:lpstr>Presentación de PowerPoint</vt:lpstr>
      <vt:lpstr>Presentación de PowerPoint</vt:lpstr>
      <vt:lpstr>Presentación de PowerPoint</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Presentación de PowerPoint</dc:title>
  <dc:creator>Tamara Trincado González</dc:creator>
  <cp:lastModifiedBy>Macarena Aljaro Inostroza</cp:lastModifiedBy>
  <cp:revision>54</cp:revision>
  <dcterms:created xsi:type="dcterms:W3CDTF">2023-01-09T19:51:39Z</dcterms:created>
  <dcterms:modified xsi:type="dcterms:W3CDTF">2024-01-10T19:47:32Z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0x010100DA6BFEFFE29EE246826F91327FCD8857</vt:lpwstr>
  </property>
</Properties>
</file>