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8" r:id="rId5"/>
    <p:sldMasterId id="2147483701" r:id="rId6"/>
    <p:sldMasterId id="2147483713" r:id="rId7"/>
    <p:sldMasterId id="2147483725" r:id="rId8"/>
    <p:sldMasterId id="2147483737" r:id="rId9"/>
    <p:sldMasterId id="2147483781" r:id="rId10"/>
  </p:sldMasterIdLst>
  <p:notesMasterIdLst>
    <p:notesMasterId r:id="rId14"/>
  </p:notesMasterIdLst>
  <p:handoutMasterIdLst>
    <p:handoutMasterId r:id="rId15"/>
  </p:handoutMasterIdLst>
  <p:sldIdLst>
    <p:sldId id="256" r:id="rId11"/>
    <p:sldId id="264" r:id="rId12"/>
    <p:sldId id="265" r:id="rId1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FEA"/>
    <a:srgbClr val="81AECA"/>
    <a:srgbClr val="F6DAE5"/>
    <a:srgbClr val="E6F4DD"/>
    <a:srgbClr val="D4487B"/>
    <a:srgbClr val="E9A3BC"/>
    <a:srgbClr val="C3AFD3"/>
    <a:srgbClr val="E7DFEE"/>
    <a:srgbClr val="F9C3A7"/>
    <a:srgbClr val="FDE7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D36257-F4AD-4A8F-966A-E77EF4CFFE3A}" v="23" dt="2024-07-02T10:01:37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245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7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en Farrer" userId="ba95efde-5090-4225-bc25-25c356085fb5" providerId="ADAL" clId="{ACD36257-F4AD-4A8F-966A-E77EF4CFFE3A}"/>
    <pc:docChg chg="undo custSel addSld delSld modSld">
      <pc:chgData name="Linden Farrer" userId="ba95efde-5090-4225-bc25-25c356085fb5" providerId="ADAL" clId="{ACD36257-F4AD-4A8F-966A-E77EF4CFFE3A}" dt="2024-07-02T10:25:32.019" v="1275" actId="5793"/>
      <pc:docMkLst>
        <pc:docMk/>
      </pc:docMkLst>
      <pc:sldChg chg="addSp delSp modSp mod">
        <pc:chgData name="Linden Farrer" userId="ba95efde-5090-4225-bc25-25c356085fb5" providerId="ADAL" clId="{ACD36257-F4AD-4A8F-966A-E77EF4CFFE3A}" dt="2024-07-02T10:09:27.604" v="1255" actId="27636"/>
        <pc:sldMkLst>
          <pc:docMk/>
          <pc:sldMk cId="1283778370" sldId="256"/>
        </pc:sldMkLst>
        <pc:spChg chg="mod">
          <ac:chgData name="Linden Farrer" userId="ba95efde-5090-4225-bc25-25c356085fb5" providerId="ADAL" clId="{ACD36257-F4AD-4A8F-966A-E77EF4CFFE3A}" dt="2024-07-02T10:09:27.604" v="1255" actId="27636"/>
          <ac:spMkLst>
            <pc:docMk/>
            <pc:sldMk cId="1283778370" sldId="256"/>
            <ac:spMk id="2" creationId="{BD1F38E0-88FC-763A-481F-08F97EB6F5C0}"/>
          </ac:spMkLst>
        </pc:spChg>
        <pc:spChg chg="mod">
          <ac:chgData name="Linden Farrer" userId="ba95efde-5090-4225-bc25-25c356085fb5" providerId="ADAL" clId="{ACD36257-F4AD-4A8F-966A-E77EF4CFFE3A}" dt="2024-07-02T10:01:59.447" v="1092" actId="27636"/>
          <ac:spMkLst>
            <pc:docMk/>
            <pc:sldMk cId="1283778370" sldId="256"/>
            <ac:spMk id="3" creationId="{173C23A8-C6DC-0EB4-CE01-8CFD9D2C2F10}"/>
          </ac:spMkLst>
        </pc:spChg>
        <pc:spChg chg="del mod">
          <ac:chgData name="Linden Farrer" userId="ba95efde-5090-4225-bc25-25c356085fb5" providerId="ADAL" clId="{ACD36257-F4AD-4A8F-966A-E77EF4CFFE3A}" dt="2024-07-02T10:07:00.339" v="1161" actId="478"/>
          <ac:spMkLst>
            <pc:docMk/>
            <pc:sldMk cId="1283778370" sldId="256"/>
            <ac:spMk id="5" creationId="{D3D7009C-2285-830E-B240-8EB7ACEA4BB7}"/>
          </ac:spMkLst>
        </pc:spChg>
        <pc:spChg chg="add mod">
          <ac:chgData name="Linden Farrer" userId="ba95efde-5090-4225-bc25-25c356085fb5" providerId="ADAL" clId="{ACD36257-F4AD-4A8F-966A-E77EF4CFFE3A}" dt="2024-07-02T10:07:41.370" v="1214" actId="1076"/>
          <ac:spMkLst>
            <pc:docMk/>
            <pc:sldMk cId="1283778370" sldId="256"/>
            <ac:spMk id="6" creationId="{19FD32A2-F7E4-39A2-1319-3D90E9E5A92B}"/>
          </ac:spMkLst>
        </pc:spChg>
      </pc:sldChg>
      <pc:sldChg chg="del">
        <pc:chgData name="Linden Farrer" userId="ba95efde-5090-4225-bc25-25c356085fb5" providerId="ADAL" clId="{ACD36257-F4AD-4A8F-966A-E77EF4CFFE3A}" dt="2024-07-02T09:40:36.068" v="1" actId="47"/>
        <pc:sldMkLst>
          <pc:docMk/>
          <pc:sldMk cId="750708093" sldId="257"/>
        </pc:sldMkLst>
      </pc:sldChg>
      <pc:sldChg chg="del">
        <pc:chgData name="Linden Farrer" userId="ba95efde-5090-4225-bc25-25c356085fb5" providerId="ADAL" clId="{ACD36257-F4AD-4A8F-966A-E77EF4CFFE3A}" dt="2024-07-02T09:40:38.558" v="2" actId="47"/>
        <pc:sldMkLst>
          <pc:docMk/>
          <pc:sldMk cId="3297239291" sldId="258"/>
        </pc:sldMkLst>
      </pc:sldChg>
      <pc:sldChg chg="del">
        <pc:chgData name="Linden Farrer" userId="ba95efde-5090-4225-bc25-25c356085fb5" providerId="ADAL" clId="{ACD36257-F4AD-4A8F-966A-E77EF4CFFE3A}" dt="2024-07-02T09:40:42.064" v="3" actId="47"/>
        <pc:sldMkLst>
          <pc:docMk/>
          <pc:sldMk cId="3618448790" sldId="259"/>
        </pc:sldMkLst>
      </pc:sldChg>
      <pc:sldChg chg="del">
        <pc:chgData name="Linden Farrer" userId="ba95efde-5090-4225-bc25-25c356085fb5" providerId="ADAL" clId="{ACD36257-F4AD-4A8F-966A-E77EF4CFFE3A}" dt="2024-07-02T09:40:42.945" v="4" actId="47"/>
        <pc:sldMkLst>
          <pc:docMk/>
          <pc:sldMk cId="2653571260" sldId="260"/>
        </pc:sldMkLst>
      </pc:sldChg>
      <pc:sldChg chg="del">
        <pc:chgData name="Linden Farrer" userId="ba95efde-5090-4225-bc25-25c356085fb5" providerId="ADAL" clId="{ACD36257-F4AD-4A8F-966A-E77EF4CFFE3A}" dt="2024-07-02T09:40:43.629" v="5" actId="47"/>
        <pc:sldMkLst>
          <pc:docMk/>
          <pc:sldMk cId="3320665554" sldId="261"/>
        </pc:sldMkLst>
      </pc:sldChg>
      <pc:sldChg chg="addSp delSp modSp new del mod setBg setClrOvrMap">
        <pc:chgData name="Linden Farrer" userId="ba95efde-5090-4225-bc25-25c356085fb5" providerId="ADAL" clId="{ACD36257-F4AD-4A8F-966A-E77EF4CFFE3A}" dt="2024-07-02T10:00:01.354" v="993" actId="47"/>
        <pc:sldMkLst>
          <pc:docMk/>
          <pc:sldMk cId="3040491792" sldId="262"/>
        </pc:sldMkLst>
        <pc:spChg chg="add del mod">
          <ac:chgData name="Linden Farrer" userId="ba95efde-5090-4225-bc25-25c356085fb5" providerId="ADAL" clId="{ACD36257-F4AD-4A8F-966A-E77EF4CFFE3A}" dt="2024-07-02T09:51:21.444" v="315" actId="20577"/>
          <ac:spMkLst>
            <pc:docMk/>
            <pc:sldMk cId="3040491792" sldId="262"/>
            <ac:spMk id="2" creationId="{68593D39-8E72-5258-51EE-E2460B637F9F}"/>
          </ac:spMkLst>
        </pc:spChg>
        <pc:spChg chg="add del mod">
          <ac:chgData name="Linden Farrer" userId="ba95efde-5090-4225-bc25-25c356085fb5" providerId="ADAL" clId="{ACD36257-F4AD-4A8F-966A-E77EF4CFFE3A}" dt="2024-07-02T09:41:53.995" v="20" actId="26606"/>
          <ac:spMkLst>
            <pc:docMk/>
            <pc:sldMk cId="3040491792" sldId="262"/>
            <ac:spMk id="3" creationId="{6E97A22C-828C-0B03-D1C1-758D7DFA7480}"/>
          </ac:spMkLst>
        </pc:spChg>
        <pc:spChg chg="mod">
          <ac:chgData name="Linden Farrer" userId="ba95efde-5090-4225-bc25-25c356085fb5" providerId="ADAL" clId="{ACD36257-F4AD-4A8F-966A-E77EF4CFFE3A}" dt="2024-07-02T09:43:04.884" v="49" actId="20577"/>
          <ac:spMkLst>
            <pc:docMk/>
            <pc:sldMk cId="3040491792" sldId="262"/>
            <ac:spMk id="4" creationId="{D702AB41-645B-479A-E748-6AF11D486359}"/>
          </ac:spMkLst>
        </pc:spChg>
        <pc:spChg chg="mod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5" creationId="{744FB430-ACED-0CF2-5E45-7E4292B6CC84}"/>
          </ac:spMkLst>
        </pc:spChg>
        <pc:spChg chg="add mod">
          <ac:chgData name="Linden Farrer" userId="ba95efde-5090-4225-bc25-25c356085fb5" providerId="ADAL" clId="{ACD36257-F4AD-4A8F-966A-E77EF4CFFE3A}" dt="2024-07-02T09:57:13.364" v="874" actId="21"/>
          <ac:spMkLst>
            <pc:docMk/>
            <pc:sldMk cId="3040491792" sldId="262"/>
            <ac:spMk id="7" creationId="{712F7554-5D96-4032-A836-1E9292DBDEE5}"/>
          </ac:spMkLst>
        </pc:spChg>
        <pc:spChg chg="add del">
          <ac:chgData name="Linden Farrer" userId="ba95efde-5090-4225-bc25-25c356085fb5" providerId="ADAL" clId="{ACD36257-F4AD-4A8F-966A-E77EF4CFFE3A}" dt="2024-07-02T09:41:41.884" v="9" actId="26606"/>
          <ac:spMkLst>
            <pc:docMk/>
            <pc:sldMk cId="3040491792" sldId="262"/>
            <ac:spMk id="10" creationId="{100EDD19-6802-4EC3-95CE-CFFAB042CFD6}"/>
          </ac:spMkLst>
        </pc:spChg>
        <pc:spChg chg="add del">
          <ac:chgData name="Linden Farrer" userId="ba95efde-5090-4225-bc25-25c356085fb5" providerId="ADAL" clId="{ACD36257-F4AD-4A8F-966A-E77EF4CFFE3A}" dt="2024-07-02T09:41:41.884" v="9" actId="26606"/>
          <ac:spMkLst>
            <pc:docMk/>
            <pc:sldMk cId="3040491792" sldId="262"/>
            <ac:spMk id="12" creationId="{DB17E863-922E-4C26-BD64-E8FD41D28661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14" creationId="{CD9FE4EF-C4D8-49A0-B2FF-81D8DB7D8A24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15" creationId="{09588DA8-065E-4F6F-8EFD-43104AB2E0CF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16" creationId="{4300840D-0A0B-4512-BACA-B439D5B9C57C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17" creationId="{C4285719-470E-454C-AF62-8323075F1F5B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18" creationId="{D2B78728-A580-49A7-84F9-6EF6F583ADE0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20" creationId="{38FAA1A1-D861-433F-88FA-1E9D6FD31D11}"/>
          </ac:spMkLst>
        </pc:spChg>
        <pc:spChg chg="add del">
          <ac:chgData name="Linden Farrer" userId="ba95efde-5090-4225-bc25-25c356085fb5" providerId="ADAL" clId="{ACD36257-F4AD-4A8F-966A-E77EF4CFFE3A}" dt="2024-07-02T09:41:43.604" v="11" actId="26606"/>
          <ac:spMkLst>
            <pc:docMk/>
            <pc:sldMk cId="3040491792" sldId="262"/>
            <ac:spMk id="22" creationId="{8D71EDA1-87BF-4D5D-AB79-F346FD19278A}"/>
          </ac:spMkLst>
        </pc:spChg>
        <pc:spChg chg="add del">
          <ac:chgData name="Linden Farrer" userId="ba95efde-5090-4225-bc25-25c356085fb5" providerId="ADAL" clId="{ACD36257-F4AD-4A8F-966A-E77EF4CFFE3A}" dt="2024-07-02T09:41:45.204" v="13" actId="26606"/>
          <ac:spMkLst>
            <pc:docMk/>
            <pc:sldMk cId="3040491792" sldId="262"/>
            <ac:spMk id="24" creationId="{66B332A4-D438-4773-A77F-5ED49A448D9D}"/>
          </ac:spMkLst>
        </pc:spChg>
        <pc:spChg chg="add del">
          <ac:chgData name="Linden Farrer" userId="ba95efde-5090-4225-bc25-25c356085fb5" providerId="ADAL" clId="{ACD36257-F4AD-4A8F-966A-E77EF4CFFE3A}" dt="2024-07-02T09:41:45.204" v="13" actId="26606"/>
          <ac:spMkLst>
            <pc:docMk/>
            <pc:sldMk cId="3040491792" sldId="262"/>
            <ac:spMk id="25" creationId="{DF9AD32D-FF05-44F4-BD4D-9CEE89B71EB9}"/>
          </ac:spMkLst>
        </pc:spChg>
        <pc:spChg chg="add del">
          <ac:chgData name="Linden Farrer" userId="ba95efde-5090-4225-bc25-25c356085fb5" providerId="ADAL" clId="{ACD36257-F4AD-4A8F-966A-E77EF4CFFE3A}" dt="2024-07-02T09:41:46.721" v="15" actId="26606"/>
          <ac:spMkLst>
            <pc:docMk/>
            <pc:sldMk cId="3040491792" sldId="262"/>
            <ac:spMk id="27" creationId="{907EF6B7-1338-4443-8C46-6A318D952DFD}"/>
          </ac:spMkLst>
        </pc:spChg>
        <pc:spChg chg="add del">
          <ac:chgData name="Linden Farrer" userId="ba95efde-5090-4225-bc25-25c356085fb5" providerId="ADAL" clId="{ACD36257-F4AD-4A8F-966A-E77EF4CFFE3A}" dt="2024-07-02T09:41:46.721" v="15" actId="26606"/>
          <ac:spMkLst>
            <pc:docMk/>
            <pc:sldMk cId="3040491792" sldId="262"/>
            <ac:spMk id="28" creationId="{DAAE4CDD-124C-4DCF-9584-B6033B545DD5}"/>
          </ac:spMkLst>
        </pc:spChg>
        <pc:spChg chg="add del">
          <ac:chgData name="Linden Farrer" userId="ba95efde-5090-4225-bc25-25c356085fb5" providerId="ADAL" clId="{ACD36257-F4AD-4A8F-966A-E77EF4CFFE3A}" dt="2024-07-02T09:41:46.721" v="15" actId="26606"/>
          <ac:spMkLst>
            <pc:docMk/>
            <pc:sldMk cId="3040491792" sldId="262"/>
            <ac:spMk id="29" creationId="{081E4A58-353D-44AE-B2FC-2A74E2E400F7}"/>
          </ac:spMkLst>
        </pc:spChg>
        <pc:spChg chg="add del">
          <ac:chgData name="Linden Farrer" userId="ba95efde-5090-4225-bc25-25c356085fb5" providerId="ADAL" clId="{ACD36257-F4AD-4A8F-966A-E77EF4CFFE3A}" dt="2024-07-02T09:41:46.721" v="15" actId="26606"/>
          <ac:spMkLst>
            <pc:docMk/>
            <pc:sldMk cId="3040491792" sldId="262"/>
            <ac:spMk id="30" creationId="{6E97A22C-828C-0B03-D1C1-758D7DFA7480}"/>
          </ac:spMkLst>
        </pc:spChg>
        <pc:spChg chg="add del">
          <ac:chgData name="Linden Farrer" userId="ba95efde-5090-4225-bc25-25c356085fb5" providerId="ADAL" clId="{ACD36257-F4AD-4A8F-966A-E77EF4CFFE3A}" dt="2024-07-02T09:41:50.088" v="17" actId="26606"/>
          <ac:spMkLst>
            <pc:docMk/>
            <pc:sldMk cId="3040491792" sldId="262"/>
            <ac:spMk id="32" creationId="{4BC99CB9-DDAD-44A2-8A1C-E3AF4E72DF5C}"/>
          </ac:spMkLst>
        </pc:spChg>
        <pc:spChg chg="add del">
          <ac:chgData name="Linden Farrer" userId="ba95efde-5090-4225-bc25-25c356085fb5" providerId="ADAL" clId="{ACD36257-F4AD-4A8F-966A-E77EF4CFFE3A}" dt="2024-07-02T09:41:50.088" v="17" actId="26606"/>
          <ac:spMkLst>
            <pc:docMk/>
            <pc:sldMk cId="3040491792" sldId="262"/>
            <ac:spMk id="33" creationId="{64053CBF-3932-45FF-8285-EE5146085F3A}"/>
          </ac:spMkLst>
        </pc:spChg>
        <pc:spChg chg="add del">
          <ac:chgData name="Linden Farrer" userId="ba95efde-5090-4225-bc25-25c356085fb5" providerId="ADAL" clId="{ACD36257-F4AD-4A8F-966A-E77EF4CFFE3A}" dt="2024-07-02T09:41:50.088" v="17" actId="26606"/>
          <ac:spMkLst>
            <pc:docMk/>
            <pc:sldMk cId="3040491792" sldId="262"/>
            <ac:spMk id="39" creationId="{6E97A22C-828C-0B03-D1C1-758D7DFA7480}"/>
          </ac:spMkLst>
        </pc:spChg>
        <pc:spChg chg="add del">
          <ac:chgData name="Linden Farrer" userId="ba95efde-5090-4225-bc25-25c356085fb5" providerId="ADAL" clId="{ACD36257-F4AD-4A8F-966A-E77EF4CFFE3A}" dt="2024-07-02T09:41:53.980" v="19" actId="26606"/>
          <ac:spMkLst>
            <pc:docMk/>
            <pc:sldMk cId="3040491792" sldId="262"/>
            <ac:spMk id="44" creationId="{18873D23-2DCF-4B31-A009-95721C06E8E1}"/>
          </ac:spMkLst>
        </pc:spChg>
        <pc:spChg chg="add del">
          <ac:chgData name="Linden Farrer" userId="ba95efde-5090-4225-bc25-25c356085fb5" providerId="ADAL" clId="{ACD36257-F4AD-4A8F-966A-E77EF4CFFE3A}" dt="2024-07-02T09:41:53.980" v="19" actId="26606"/>
          <ac:spMkLst>
            <pc:docMk/>
            <pc:sldMk cId="3040491792" sldId="262"/>
            <ac:spMk id="45" creationId="{C13EF075-D4EF-4929-ADBC-91B27DA19955}"/>
          </ac:spMkLst>
        </pc:spChg>
        <pc:spChg chg="add del">
          <ac:chgData name="Linden Farrer" userId="ba95efde-5090-4225-bc25-25c356085fb5" providerId="ADAL" clId="{ACD36257-F4AD-4A8F-966A-E77EF4CFFE3A}" dt="2024-07-02T09:41:53.980" v="19" actId="26606"/>
          <ac:spMkLst>
            <pc:docMk/>
            <pc:sldMk cId="3040491792" sldId="262"/>
            <ac:spMk id="51" creationId="{6E97A22C-828C-0B03-D1C1-758D7DFA7480}"/>
          </ac:spMkLst>
        </pc:spChg>
        <pc:spChg chg="add del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53" creationId="{C9A36457-A5F4-4103-A443-02581C09185B}"/>
          </ac:spMkLst>
        </pc:spChg>
        <pc:spChg chg="add del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54" creationId="{DC5FB7E8-B636-40FA-BE8D-48145C0F5C57}"/>
          </ac:spMkLst>
        </pc:spChg>
        <pc:spChg chg="add del mod">
          <ac:chgData name="Linden Farrer" userId="ba95efde-5090-4225-bc25-25c356085fb5" providerId="ADAL" clId="{ACD36257-F4AD-4A8F-966A-E77EF4CFFE3A}" dt="2024-07-02T09:57:13.364" v="874" actId="21"/>
          <ac:spMkLst>
            <pc:docMk/>
            <pc:sldMk cId="3040491792" sldId="262"/>
            <ac:spMk id="55" creationId="{6E97A22C-828C-0B03-D1C1-758D7DFA7480}"/>
          </ac:spMkLst>
        </pc:spChg>
        <pc:spChg chg="add del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56" creationId="{142DCE2C-2863-46FA-9BE7-24365A24D9BA}"/>
          </ac:spMkLst>
        </pc:spChg>
        <pc:spChg chg="add del">
          <ac:chgData name="Linden Farrer" userId="ba95efde-5090-4225-bc25-25c356085fb5" providerId="ADAL" clId="{ACD36257-F4AD-4A8F-966A-E77EF4CFFE3A}" dt="2024-07-02T09:42:56.391" v="31" actId="26606"/>
          <ac:spMkLst>
            <pc:docMk/>
            <pc:sldMk cId="3040491792" sldId="262"/>
            <ac:spMk id="61" creationId="{081EA652-8C6A-4E69-BEB9-170809474553}"/>
          </ac:spMkLst>
        </pc:spChg>
        <pc:spChg chg="add del">
          <ac:chgData name="Linden Farrer" userId="ba95efde-5090-4225-bc25-25c356085fb5" providerId="ADAL" clId="{ACD36257-F4AD-4A8F-966A-E77EF4CFFE3A}" dt="2024-07-02T09:42:56.391" v="31" actId="26606"/>
          <ac:spMkLst>
            <pc:docMk/>
            <pc:sldMk cId="3040491792" sldId="262"/>
            <ac:spMk id="63" creationId="{5298780A-33B9-4EA2-8F67-DE68AD62841B}"/>
          </ac:spMkLst>
        </pc:spChg>
        <pc:spChg chg="add del">
          <ac:chgData name="Linden Farrer" userId="ba95efde-5090-4225-bc25-25c356085fb5" providerId="ADAL" clId="{ACD36257-F4AD-4A8F-966A-E77EF4CFFE3A}" dt="2024-07-02T09:42:56.391" v="31" actId="26606"/>
          <ac:spMkLst>
            <pc:docMk/>
            <pc:sldMk cId="3040491792" sldId="262"/>
            <ac:spMk id="65" creationId="{7F488E8B-4E1E-4402-8935-D4E6C02615C7}"/>
          </ac:spMkLst>
        </pc:spChg>
        <pc:spChg chg="add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67" creationId="{074B4F7D-14B2-478B-8BF5-01E4E0C5D263}"/>
          </ac:spMkLst>
        </pc:spChg>
        <pc:spChg chg="add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68" creationId="{DAF1966E-FD40-4A4A-B61B-C4DF7FA05F06}"/>
          </ac:spMkLst>
        </pc:spChg>
        <pc:spChg chg="add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69" creationId="{047BFA19-D45E-416B-A404-7AF2F3F27017}"/>
          </ac:spMkLst>
        </pc:spChg>
        <pc:spChg chg="add">
          <ac:chgData name="Linden Farrer" userId="ba95efde-5090-4225-bc25-25c356085fb5" providerId="ADAL" clId="{ACD36257-F4AD-4A8F-966A-E77EF4CFFE3A}" dt="2024-07-02T09:42:56.401" v="32" actId="26606"/>
          <ac:spMkLst>
            <pc:docMk/>
            <pc:sldMk cId="3040491792" sldId="262"/>
            <ac:spMk id="70" creationId="{8E0105E7-23DB-4CF2-8258-FF47C7620F6E}"/>
          </ac:spMkLst>
        </pc:spChg>
        <pc:grpChg chg="add del">
          <ac:chgData name="Linden Farrer" userId="ba95efde-5090-4225-bc25-25c356085fb5" providerId="ADAL" clId="{ACD36257-F4AD-4A8F-966A-E77EF4CFFE3A}" dt="2024-07-02T09:41:50.088" v="17" actId="26606"/>
          <ac:grpSpMkLst>
            <pc:docMk/>
            <pc:sldMk cId="3040491792" sldId="262"/>
            <ac:grpSpMk id="34" creationId="{2E751C04-BEA6-446B-A678-9C74819EBD4C}"/>
          </ac:grpSpMkLst>
        </pc:grpChg>
        <pc:grpChg chg="add del">
          <ac:chgData name="Linden Farrer" userId="ba95efde-5090-4225-bc25-25c356085fb5" providerId="ADAL" clId="{ACD36257-F4AD-4A8F-966A-E77EF4CFFE3A}" dt="2024-07-02T09:41:50.088" v="17" actId="26606"/>
          <ac:grpSpMkLst>
            <pc:docMk/>
            <pc:sldMk cId="3040491792" sldId="262"/>
            <ac:grpSpMk id="40" creationId="{B63ACBA3-DEFD-4C6D-BBA0-64468FA99C2D}"/>
          </ac:grpSpMkLst>
        </pc:grpChg>
        <pc:grpChg chg="add del">
          <ac:chgData name="Linden Farrer" userId="ba95efde-5090-4225-bc25-25c356085fb5" providerId="ADAL" clId="{ACD36257-F4AD-4A8F-966A-E77EF4CFFE3A}" dt="2024-07-02T09:41:53.980" v="19" actId="26606"/>
          <ac:grpSpMkLst>
            <pc:docMk/>
            <pc:sldMk cId="3040491792" sldId="262"/>
            <ac:grpSpMk id="46" creationId="{DAA26DFA-AAB2-4973-9C17-16D587C7B198}"/>
          </ac:grpSpMkLst>
        </pc:grpChg>
      </pc:sldChg>
      <pc:sldChg chg="addSp delSp modSp add del mod setBg">
        <pc:chgData name="Linden Farrer" userId="ba95efde-5090-4225-bc25-25c356085fb5" providerId="ADAL" clId="{ACD36257-F4AD-4A8F-966A-E77EF4CFFE3A}" dt="2024-07-02T10:00:00.443" v="992" actId="47"/>
        <pc:sldMkLst>
          <pc:docMk/>
          <pc:sldMk cId="1862047996" sldId="263"/>
        </pc:sldMkLst>
        <pc:spChg chg="mod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2" creationId="{68593D39-8E72-5258-51EE-E2460B637F9F}"/>
          </ac:spMkLst>
        </pc:spChg>
        <pc:spChg chg="mod">
          <ac:chgData name="Linden Farrer" userId="ba95efde-5090-4225-bc25-25c356085fb5" providerId="ADAL" clId="{ACD36257-F4AD-4A8F-966A-E77EF4CFFE3A}" dt="2024-07-02T09:56:42.763" v="870" actId="26606"/>
          <ac:spMkLst>
            <pc:docMk/>
            <pc:sldMk cId="1862047996" sldId="263"/>
            <ac:spMk id="4" creationId="{D702AB41-645B-479A-E748-6AF11D486359}"/>
          </ac:spMkLst>
        </pc:spChg>
        <pc:spChg chg="mod">
          <ac:chgData name="Linden Farrer" userId="ba95efde-5090-4225-bc25-25c356085fb5" providerId="ADAL" clId="{ACD36257-F4AD-4A8F-966A-E77EF4CFFE3A}" dt="2024-07-02T09:56:42.763" v="870" actId="26606"/>
          <ac:spMkLst>
            <pc:docMk/>
            <pc:sldMk cId="1862047996" sldId="263"/>
            <ac:spMk id="5" creationId="{744FB430-ACED-0CF2-5E45-7E4292B6CC84}"/>
          </ac:spMkLst>
        </pc:spChg>
        <pc:spChg chg="add mod">
          <ac:chgData name="Linden Farrer" userId="ba95efde-5090-4225-bc25-25c356085fb5" providerId="ADAL" clId="{ACD36257-F4AD-4A8F-966A-E77EF4CFFE3A}" dt="2024-07-02T09:58:18.365" v="893" actId="21"/>
          <ac:spMkLst>
            <pc:docMk/>
            <pc:sldMk cId="1862047996" sldId="263"/>
            <ac:spMk id="6" creationId="{F431954F-BF1F-F242-4D62-B46E20B0C859}"/>
          </ac:spMkLst>
        </pc:spChg>
        <pc:spChg chg="add del mod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55" creationId="{6E97A22C-828C-0B03-D1C1-758D7DFA7480}"/>
          </ac:spMkLst>
        </pc:spChg>
        <pc:spChg chg="add del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67" creationId="{074B4F7D-14B2-478B-8BF5-01E4E0C5D263}"/>
          </ac:spMkLst>
        </pc:spChg>
        <pc:spChg chg="add del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68" creationId="{DAF1966E-FD40-4A4A-B61B-C4DF7FA05F06}"/>
          </ac:spMkLst>
        </pc:spChg>
        <pc:spChg chg="add del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69" creationId="{047BFA19-D45E-416B-A404-7AF2F3F27017}"/>
          </ac:spMkLst>
        </pc:spChg>
        <pc:spChg chg="add del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70" creationId="{8E0105E7-23DB-4CF2-8258-FF47C7620F6E}"/>
          </ac:spMkLst>
        </pc:spChg>
        <pc:spChg chg="add del">
          <ac:chgData name="Linden Farrer" userId="ba95efde-5090-4225-bc25-25c356085fb5" providerId="ADAL" clId="{ACD36257-F4AD-4A8F-966A-E77EF4CFFE3A}" dt="2024-07-02T09:56:42.763" v="870" actId="26606"/>
          <ac:spMkLst>
            <pc:docMk/>
            <pc:sldMk cId="1862047996" sldId="263"/>
            <ac:spMk id="75" creationId="{C9A36457-A5F4-4103-A443-02581C09185B}"/>
          </ac:spMkLst>
        </pc:spChg>
        <pc:spChg chg="add del">
          <ac:chgData name="Linden Farrer" userId="ba95efde-5090-4225-bc25-25c356085fb5" providerId="ADAL" clId="{ACD36257-F4AD-4A8F-966A-E77EF4CFFE3A}" dt="2024-07-02T09:56:42.049" v="868" actId="26606"/>
          <ac:spMkLst>
            <pc:docMk/>
            <pc:sldMk cId="1862047996" sldId="263"/>
            <ac:spMk id="76" creationId="{6D1A2CED-DA9B-4CCF-8215-CFC65FE71603}"/>
          </ac:spMkLst>
        </pc:spChg>
        <pc:spChg chg="add del">
          <ac:chgData name="Linden Farrer" userId="ba95efde-5090-4225-bc25-25c356085fb5" providerId="ADAL" clId="{ACD36257-F4AD-4A8F-966A-E77EF4CFFE3A}" dt="2024-07-02T09:56:42.763" v="870" actId="26606"/>
          <ac:spMkLst>
            <pc:docMk/>
            <pc:sldMk cId="1862047996" sldId="263"/>
            <ac:spMk id="77" creationId="{AA5CF486-D9E5-4A66-898A-F3D62B81B15E}"/>
          </ac:spMkLst>
        </pc:spChg>
        <pc:spChg chg="add del">
          <ac:chgData name="Linden Farrer" userId="ba95efde-5090-4225-bc25-25c356085fb5" providerId="ADAL" clId="{ACD36257-F4AD-4A8F-966A-E77EF4CFFE3A}" dt="2024-07-02T09:56:42.049" v="868" actId="26606"/>
          <ac:spMkLst>
            <pc:docMk/>
            <pc:sldMk cId="1862047996" sldId="263"/>
            <ac:spMk id="78" creationId="{562DFC44-A40C-4573-9230-B3EDB3EC8EEB}"/>
          </ac:spMkLst>
        </pc:spChg>
        <pc:spChg chg="add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79" creationId="{8E0105E7-23DB-4CF2-8258-FF47C7620F6E}"/>
          </ac:spMkLst>
        </pc:spChg>
        <pc:spChg chg="add del">
          <ac:chgData name="Linden Farrer" userId="ba95efde-5090-4225-bc25-25c356085fb5" providerId="ADAL" clId="{ACD36257-F4AD-4A8F-966A-E77EF4CFFE3A}" dt="2024-07-02T09:56:42.049" v="868" actId="26606"/>
          <ac:spMkLst>
            <pc:docMk/>
            <pc:sldMk cId="1862047996" sldId="263"/>
            <ac:spMk id="80" creationId="{15589D35-CF9F-4DE9-A792-8571A09E9BC9}"/>
          </ac:spMkLst>
        </pc:spChg>
        <pc:spChg chg="add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81" creationId="{074B4F7D-14B2-478B-8BF5-01E4E0C5D263}"/>
          </ac:spMkLst>
        </pc:spChg>
        <pc:spChg chg="add del">
          <ac:chgData name="Linden Farrer" userId="ba95efde-5090-4225-bc25-25c356085fb5" providerId="ADAL" clId="{ACD36257-F4AD-4A8F-966A-E77EF4CFFE3A}" dt="2024-07-02T09:56:42.763" v="870" actId="26606"/>
          <ac:spMkLst>
            <pc:docMk/>
            <pc:sldMk cId="1862047996" sldId="263"/>
            <ac:spMk id="82" creationId="{6E97A22C-828C-0B03-D1C1-758D7DFA7480}"/>
          </ac:spMkLst>
        </pc:spChg>
        <pc:spChg chg="add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84" creationId="{DAF1966E-FD40-4A4A-B61B-C4DF7FA05F06}"/>
          </ac:spMkLst>
        </pc:spChg>
        <pc:spChg chg="add">
          <ac:chgData name="Linden Farrer" userId="ba95efde-5090-4225-bc25-25c356085fb5" providerId="ADAL" clId="{ACD36257-F4AD-4A8F-966A-E77EF4CFFE3A}" dt="2024-07-02T09:56:42.768" v="871" actId="26606"/>
          <ac:spMkLst>
            <pc:docMk/>
            <pc:sldMk cId="1862047996" sldId="263"/>
            <ac:spMk id="85" creationId="{047BFA19-D45E-416B-A404-7AF2F3F27017}"/>
          </ac:spMkLst>
        </pc:spChg>
        <pc:spChg chg="add del">
          <ac:chgData name="Linden Farrer" userId="ba95efde-5090-4225-bc25-25c356085fb5" providerId="ADAL" clId="{ACD36257-F4AD-4A8F-966A-E77EF4CFFE3A}" dt="2024-07-02T09:58:18.365" v="893" actId="21"/>
          <ac:spMkLst>
            <pc:docMk/>
            <pc:sldMk cId="1862047996" sldId="263"/>
            <ac:spMk id="86" creationId="{6E97A22C-828C-0B03-D1C1-758D7DFA7480}"/>
          </ac:spMkLst>
        </pc:spChg>
        <pc:graphicFrameChg chg="add del">
          <ac:chgData name="Linden Farrer" userId="ba95efde-5090-4225-bc25-25c356085fb5" providerId="ADAL" clId="{ACD36257-F4AD-4A8F-966A-E77EF4CFFE3A}" dt="2024-07-02T09:56:42.049" v="868" actId="26606"/>
          <ac:graphicFrameMkLst>
            <pc:docMk/>
            <pc:sldMk cId="1862047996" sldId="263"/>
            <ac:graphicFrameMk id="72" creationId="{828E9378-0CDC-8AA1-98F3-5AA2D0CDB786}"/>
          </ac:graphicFrameMkLst>
        </pc:graphicFrameChg>
      </pc:sldChg>
      <pc:sldChg chg="new del">
        <pc:chgData name="Linden Farrer" userId="ba95efde-5090-4225-bc25-25c356085fb5" providerId="ADAL" clId="{ACD36257-F4AD-4A8F-966A-E77EF4CFFE3A}" dt="2024-07-02T09:41:19.980" v="7" actId="47"/>
        <pc:sldMkLst>
          <pc:docMk/>
          <pc:sldMk cId="3793470032" sldId="263"/>
        </pc:sldMkLst>
      </pc:sldChg>
      <pc:sldChg chg="addSp delSp modSp mod">
        <pc:chgData name="Linden Farrer" userId="ba95efde-5090-4225-bc25-25c356085fb5" providerId="ADAL" clId="{ACD36257-F4AD-4A8F-966A-E77EF4CFFE3A}" dt="2024-07-02T10:25:32.019" v="1275" actId="5793"/>
        <pc:sldMkLst>
          <pc:docMk/>
          <pc:sldMk cId="1199473892" sldId="264"/>
        </pc:sldMkLst>
        <pc:spChg chg="del">
          <ac:chgData name="Linden Farrer" userId="ba95efde-5090-4225-bc25-25c356085fb5" providerId="ADAL" clId="{ACD36257-F4AD-4A8F-966A-E77EF4CFFE3A}" dt="2024-07-02T09:57:05.651" v="872" actId="478"/>
          <ac:spMkLst>
            <pc:docMk/>
            <pc:sldMk cId="1199473892" sldId="264"/>
            <ac:spMk id="2" creationId="{38485CA6-E048-7AC2-8739-ADF0D185A733}"/>
          </ac:spMkLst>
        </pc:spChg>
        <pc:spChg chg="del">
          <ac:chgData name="Linden Farrer" userId="ba95efde-5090-4225-bc25-25c356085fb5" providerId="ADAL" clId="{ACD36257-F4AD-4A8F-966A-E77EF4CFFE3A}" dt="2024-07-02T09:57:07.187" v="873" actId="478"/>
          <ac:spMkLst>
            <pc:docMk/>
            <pc:sldMk cId="1199473892" sldId="264"/>
            <ac:spMk id="3" creationId="{F31D07FE-4E4B-268F-4CE2-ED4E5CADB4F0}"/>
          </ac:spMkLst>
        </pc:spChg>
        <pc:spChg chg="add mod">
          <ac:chgData name="Linden Farrer" userId="ba95efde-5090-4225-bc25-25c356085fb5" providerId="ADAL" clId="{ACD36257-F4AD-4A8F-966A-E77EF4CFFE3A}" dt="2024-07-02T10:25:32.019" v="1275" actId="5793"/>
          <ac:spMkLst>
            <pc:docMk/>
            <pc:sldMk cId="1199473892" sldId="264"/>
            <ac:spMk id="4" creationId="{7C67D0D8-B2C0-1884-A458-0956ED8747B3}"/>
          </ac:spMkLst>
        </pc:spChg>
        <pc:spChg chg="add mod">
          <ac:chgData name="Linden Farrer" userId="ba95efde-5090-4225-bc25-25c356085fb5" providerId="ADAL" clId="{ACD36257-F4AD-4A8F-966A-E77EF4CFFE3A}" dt="2024-07-02T10:02:08.554" v="1093" actId="14100"/>
          <ac:spMkLst>
            <pc:docMk/>
            <pc:sldMk cId="1199473892" sldId="264"/>
            <ac:spMk id="5" creationId="{BA1163AB-C63D-C1E4-6897-15C068F4ADBF}"/>
          </ac:spMkLst>
        </pc:spChg>
        <pc:spChg chg="add mod">
          <ac:chgData name="Linden Farrer" userId="ba95efde-5090-4225-bc25-25c356085fb5" providerId="ADAL" clId="{ACD36257-F4AD-4A8F-966A-E77EF4CFFE3A}" dt="2024-07-02T10:01:35.767" v="1087"/>
          <ac:spMkLst>
            <pc:docMk/>
            <pc:sldMk cId="1199473892" sldId="264"/>
            <ac:spMk id="6" creationId="{D09A6583-0C17-4848-D21D-2E85BB0DCE7D}"/>
          </ac:spMkLst>
        </pc:spChg>
        <pc:spChg chg="add mod">
          <ac:chgData name="Linden Farrer" userId="ba95efde-5090-4225-bc25-25c356085fb5" providerId="ADAL" clId="{ACD36257-F4AD-4A8F-966A-E77EF4CFFE3A}" dt="2024-07-02T09:57:17.155" v="876"/>
          <ac:spMkLst>
            <pc:docMk/>
            <pc:sldMk cId="1199473892" sldId="264"/>
            <ac:spMk id="55" creationId="{6E97A22C-828C-0B03-D1C1-758D7DFA7480}"/>
          </ac:spMkLst>
        </pc:spChg>
      </pc:sldChg>
      <pc:sldChg chg="addSp delSp modSp add mod">
        <pc:chgData name="Linden Farrer" userId="ba95efde-5090-4225-bc25-25c356085fb5" providerId="ADAL" clId="{ACD36257-F4AD-4A8F-966A-E77EF4CFFE3A}" dt="2024-07-02T10:25:26.611" v="1273" actId="5793"/>
        <pc:sldMkLst>
          <pc:docMk/>
          <pc:sldMk cId="1029381892" sldId="265"/>
        </pc:sldMkLst>
        <pc:spChg chg="add mod">
          <ac:chgData name="Linden Farrer" userId="ba95efde-5090-4225-bc25-25c356085fb5" providerId="ADAL" clId="{ACD36257-F4AD-4A8F-966A-E77EF4CFFE3A}" dt="2024-07-02T10:25:26.611" v="1273" actId="5793"/>
          <ac:spMkLst>
            <pc:docMk/>
            <pc:sldMk cId="1029381892" sldId="265"/>
            <ac:spMk id="2" creationId="{07AC753E-613C-36A2-1BE1-929AD6D16209}"/>
          </ac:spMkLst>
        </pc:spChg>
        <pc:spChg chg="add mod">
          <ac:chgData name="Linden Farrer" userId="ba95efde-5090-4225-bc25-25c356085fb5" providerId="ADAL" clId="{ACD36257-F4AD-4A8F-966A-E77EF4CFFE3A}" dt="2024-07-02T10:01:37.639" v="1088"/>
          <ac:spMkLst>
            <pc:docMk/>
            <pc:sldMk cId="1029381892" sldId="265"/>
            <ac:spMk id="3" creationId="{1E254297-61CB-6A6B-2421-4E5E283F5792}"/>
          </ac:spMkLst>
        </pc:spChg>
        <pc:spChg chg="del">
          <ac:chgData name="Linden Farrer" userId="ba95efde-5090-4225-bc25-25c356085fb5" providerId="ADAL" clId="{ACD36257-F4AD-4A8F-966A-E77EF4CFFE3A}" dt="2024-07-02T09:58:12.819" v="892" actId="478"/>
          <ac:spMkLst>
            <pc:docMk/>
            <pc:sldMk cId="1029381892" sldId="265"/>
            <ac:spMk id="4" creationId="{7C67D0D8-B2C0-1884-A458-0956ED8747B3}"/>
          </ac:spMkLst>
        </pc:spChg>
        <pc:spChg chg="mod">
          <ac:chgData name="Linden Farrer" userId="ba95efde-5090-4225-bc25-25c356085fb5" providerId="ADAL" clId="{ACD36257-F4AD-4A8F-966A-E77EF4CFFE3A}" dt="2024-07-02T10:02:12.146" v="1094" actId="14100"/>
          <ac:spMkLst>
            <pc:docMk/>
            <pc:sldMk cId="1029381892" sldId="265"/>
            <ac:spMk id="5" creationId="{BA1163AB-C63D-C1E4-6897-15C068F4ADB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4ADF16-0C2C-85A1-785D-2F9CC9BB7B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FCC519-737F-0FD5-2ABE-FBE4CA1F63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2FE2B-B0C9-4DEA-A096-DA402168CF5C}" type="datetimeFigureOut">
              <a:rPr lang="en-BE" smtClean="0"/>
              <a:t>07/02/2024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7D56BE-45C4-C810-BF11-B47636A2B7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A928B-EE93-5B78-3480-F04753CB1C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26B0-19E0-4F68-90E2-6DBF8BADA8F0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2184546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E0D2A-EB78-4823-92EF-2A7DB36033E5}" type="datetimeFigureOut">
              <a:rPr lang="en-BE" smtClean="0"/>
              <a:t>07/02/2024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18588-8B35-45C4-93B2-6AD006143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3779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2649-03F8-2387-7133-6AA555B3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16D12-BEA3-AD91-F234-869E8A6A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 cap="all" baseline="0">
                <a:solidFill>
                  <a:schemeClr val="accent1"/>
                </a:solidFill>
                <a:latin typeface="Consolas" panose="020B0609020204030204" pitchFamily="49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A8CA-75AF-C568-2546-E5693C5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A03-73C6-47CA-8111-C5CFD1B85488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CBF9-220F-648F-7458-F0373F3D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F7B7-4439-7F15-4D62-EF38540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1282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2974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336428"/>
            <a:ext cx="5029748" cy="3389313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endParaRPr lang="fr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A8BE-0E4B-62F4-4F49-08C0244BBD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1955801"/>
            <a:ext cx="5029749" cy="32425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accent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6EFF965-7676-B76A-BB0C-6794343CBD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469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80EA5-8443-AD5B-93BD-19668C1D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1F056-03CE-D7DB-D396-C4B9B6126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057400"/>
            <a:ext cx="50402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1440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D1D1D77-DA13-7D3A-FE5E-0E3CF5E2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24C2E36-6C96-7CC3-5ED5-A26D0AC2F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254624"/>
            <a:ext cx="5040208" cy="36143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1E208BB-3E20-256B-2FBC-73DC3AD28FE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9063" y="1884366"/>
            <a:ext cx="5040675" cy="41618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fr-BE"/>
              <a:t>Click to </a:t>
            </a:r>
            <a:r>
              <a:rPr lang="fr-BE" err="1"/>
              <a:t>edit</a:t>
            </a:r>
            <a:r>
              <a:rPr lang="fr-BE"/>
              <a:t> </a:t>
            </a:r>
            <a:r>
              <a:rPr lang="fr-BE" err="1"/>
              <a:t>subtitle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37396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2BB5-F8C3-9594-8A4B-A67D9F4F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1432-DF32-B3A6-C432-5A2C885D4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D52B-C79D-B436-4F86-7D1ACA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0F2E-DE79-4F2B-9D82-006761B006AE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E6D2-7D90-5BA1-2A2F-203AD8C0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ADE5-5F6C-B58F-0B28-34681CD6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55370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294C5-E09C-9BF7-D4BD-0E96BE65B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9E865-0814-BF28-864C-3A1FD6CA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570A-00F0-6B90-1105-9044D98A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50C-8C66-4149-8529-89863F31ADC1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586C-07B3-CB54-563C-2440B3E2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7F78-3F95-167A-D3E7-F084E68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38843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2649-03F8-2387-7133-6AA555B3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16D12-BEA3-AD91-F234-869E8A6A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BE" sz="2400" b="1" kern="1200" cap="all" baseline="0" dirty="0">
                <a:solidFill>
                  <a:schemeClr val="tx2"/>
                </a:solidFill>
                <a:latin typeface="Consolas" panose="020B0609020204030204" pitchFamily="49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A8CA-75AF-C568-2546-E5693C5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A03-73C6-47CA-8111-C5CFD1B85488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CBF9-220F-648F-7458-F0373F3D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F7B7-4439-7F15-4D62-EF38540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59031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0931-B0D4-3B50-25E2-DA0A708C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CEA4-2CD6-EF5A-E942-AA026C69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1DB1-A78B-E287-400B-4DAE265F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6559-144D-4FD9-8754-55630CB754AD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80B10-1CAA-53D2-3C8F-5C4114EE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E12F-6BC0-8E37-7F56-204D0A36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4134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2235-7C2F-6C2F-A20D-57C2949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B6FC7-7BAB-869E-1287-2E85E70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11ED-4939-0DF9-8AD2-AAF26FB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7A0-EE80-41AA-8786-2A1417E3B603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BE88-E047-3B8E-23B1-7A75144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6274-2A5D-89CA-3EE9-65D9ECE0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38699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DD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015D70-31EB-95F2-7B04-6D3BE5ADE1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8707" y="1772250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639222-A9C4-B12E-BAB1-D12A724A24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6159" y="6163519"/>
            <a:ext cx="1860523" cy="6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72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DD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114936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76D84C-EE51-888B-6F22-A6811ACCFE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6159" y="6163519"/>
            <a:ext cx="1860523" cy="6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2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0931-B0D4-3B50-25E2-DA0A708C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CEA4-2CD6-EF5A-E942-AA026C69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52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1DB1-A78B-E287-400B-4DAE265F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6559-144D-4FD9-8754-55630CB754AD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80B10-1CAA-53D2-3C8F-5C4114EE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E12F-6BC0-8E37-7F56-204D0A36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50615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C0AE76-B250-403D-AEF5-9BD59E3870B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DD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A645F27F-1315-89F7-DCC6-1A508CDA6345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C755-FF82-3FAF-D1C2-5EA3879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7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D206-C109-F9CB-5D24-D418B9881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7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D39AE-F630-8E36-A432-7DDF76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6C16-2B14-4E71-A34E-0383460051A4}" type="datetime3">
              <a:rPr lang="en-US" smtClean="0"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5CCCE-AB36-AA5B-30A5-8C42100F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02415" y="6365688"/>
            <a:ext cx="278666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E2EDC-D5A9-3938-C704-4C9981B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190DA2-C794-D4B5-2137-AAFF3107D60A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4D7E43-8343-6212-5E31-FDE9CB42089C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A33DB1A-2E1A-77EB-4879-E332D8FE3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98A77C1-8B2A-A826-A576-D19F1E7AF6E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1135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FCA1BAE-28E8-E8E1-D84D-BC075EFA56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35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B0E5DB-D7E2-7716-D9CB-100D80AA77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6159" y="6163519"/>
            <a:ext cx="1860523" cy="6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96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73C0AC-B666-2C4F-9EAF-3AE878225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A2E50-A7C5-50AE-5AF3-055606D8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1244600"/>
            <a:ext cx="10078720" cy="4343400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7372E03C-333A-8787-D60B-79065A41B0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B82D17-3818-5388-33D1-8456DAD83D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6159" y="6163519"/>
            <a:ext cx="1860523" cy="6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6BA3214-8DB6-79AC-F0DC-A9B3A785B9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CDD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541178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1903" y="6365688"/>
            <a:ext cx="282717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A7C456-4A82-B1D4-5021-66F6831CD6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6159" y="6163519"/>
            <a:ext cx="1860523" cy="6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98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C15B8AC-B2DA-DF5C-8793-C406DC1DD9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CDD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057400"/>
            <a:ext cx="5035535" cy="381158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3" name="Footer Placeholder 17">
            <a:extLst>
              <a:ext uri="{FF2B5EF4-FFF2-40B4-BE49-F238E27FC236}">
                <a16:creationId xmlns:a16="http://schemas.microsoft.com/office/drawing/2014/main" id="{A7111CB1-C4D3-61E5-F919-D34C3CA71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1903" y="6365688"/>
            <a:ext cx="2827171" cy="365125"/>
          </a:xfrm>
        </p:spPr>
        <p:txBody>
          <a:bodyPr/>
          <a:lstStyle/>
          <a:p>
            <a:endParaRPr lang="en-B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D5FEE3-7DE2-EDE9-A88F-0919C0FB3F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77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1393" y="1"/>
            <a:ext cx="6096000" cy="6857999"/>
          </a:xfrm>
          <a:prstGeom prst="rect">
            <a:avLst/>
          </a:prstGeom>
          <a:solidFill>
            <a:srgbClr val="CDD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2974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336428"/>
            <a:ext cx="5029748" cy="3389313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endParaRPr lang="fr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A8BE-0E4B-62F4-4F49-08C0244BBD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1955801"/>
            <a:ext cx="5029749" cy="32425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accent2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5913596-74C2-B231-1F26-D29E52AAF9B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4413" cy="6858000"/>
          </a:xfrm>
        </p:spPr>
        <p:txBody>
          <a:bodyPr/>
          <a:lstStyle/>
          <a:p>
            <a:endParaRPr lang="en-B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E8BD5F-64FA-FDF5-7EE9-8B1D25DA5E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FB48C409-87F2-6744-EF7F-3FEDD6B067A8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6653" y="6365688"/>
            <a:ext cx="1900517" cy="365125"/>
          </a:xfrm>
        </p:spPr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Slide Number Placeholder 18">
            <a:extLst>
              <a:ext uri="{FF2B5EF4-FFF2-40B4-BE49-F238E27FC236}">
                <a16:creationId xmlns:a16="http://schemas.microsoft.com/office/drawing/2014/main" id="{AEE9ACBA-2D42-FF75-4F68-F20B4DD3FF2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204748" y="6356350"/>
            <a:ext cx="640975" cy="365125"/>
          </a:xfrm>
        </p:spPr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19" name="Footer Placeholder 17">
            <a:extLst>
              <a:ext uri="{FF2B5EF4-FFF2-40B4-BE49-F238E27FC236}">
                <a16:creationId xmlns:a16="http://schemas.microsoft.com/office/drawing/2014/main" id="{DEF54149-012B-6C74-FDEC-4778DBDB185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261903" y="6365688"/>
            <a:ext cx="2827171" cy="365125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6860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81A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80EA5-8443-AD5B-93BD-19668C1D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1F056-03CE-D7DB-D396-C4B9B6126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057400"/>
            <a:ext cx="50402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4BF7301-E364-B8DE-3DA7-3DD05F4DCB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92300" y="6116638"/>
            <a:ext cx="1982788" cy="741362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4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61941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81A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7564EA3-E644-DE8C-DBC7-E18A3A7D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55AFD93-A90F-338F-589F-B34CBB28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254624"/>
            <a:ext cx="5040208" cy="36143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C4B4A4D-053A-242F-5583-9F33B4C1A0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9063" y="1884366"/>
            <a:ext cx="5040675" cy="41618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fr-BE"/>
              <a:t>Click to </a:t>
            </a:r>
            <a:r>
              <a:rPr lang="fr-BE" err="1"/>
              <a:t>edit</a:t>
            </a:r>
            <a:r>
              <a:rPr lang="fr-BE"/>
              <a:t> </a:t>
            </a:r>
            <a:r>
              <a:rPr lang="fr-BE" err="1"/>
              <a:t>subtitle</a:t>
            </a:r>
            <a:endParaRPr lang="en-BE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5A8C4C1D-B3EC-7864-440D-DE0FC0927C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92300" y="6116638"/>
            <a:ext cx="1982788" cy="741362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4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599361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2BB5-F8C3-9594-8A4B-A67D9F4F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1432-DF32-B3A6-C432-5A2C885D4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D52B-C79D-B436-4F86-7D1ACA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0F2E-DE79-4F2B-9D82-006761B006AE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E6D2-7D90-5BA1-2A2F-203AD8C0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ADE5-5F6C-B58F-0B28-34681CD6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75241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294C5-E09C-9BF7-D4BD-0E96BE65B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9E865-0814-BF28-864C-3A1FD6CA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570A-00F0-6B90-1105-9044D98A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50C-8C66-4149-8529-89863F31ADC1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586C-07B3-CB54-563C-2440B3E2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7F78-3F95-167A-D3E7-F084E68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08229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2649-03F8-2387-7133-6AA555B3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16D12-BEA3-AD91-F234-869E8A6A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1000"/>
              </a:spcBef>
              <a:buFontTx/>
              <a:buNone/>
              <a:defRPr lang="en-BE" sz="2400" b="1" kern="1200" cap="all" baseline="0" dirty="0">
                <a:solidFill>
                  <a:schemeClr val="accent5"/>
                </a:solidFill>
                <a:latin typeface="Consolas" panose="020B0609020204030204" pitchFamily="49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A8CA-75AF-C568-2546-E5693C5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A03-73C6-47CA-8111-C5CFD1B85488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CBF9-220F-648F-7458-F0373F3D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F7B7-4439-7F15-4D62-EF38540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21980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4455FE-389D-A255-2706-35DAFC92D3B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1A662BCD-D1F9-AC86-8708-6EEC2CDC562D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842235-7C2F-6C2F-A20D-57C2949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59024"/>
            <a:ext cx="10515600" cy="187515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B6FC7-7BAB-869E-1287-2E85E70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685327"/>
            <a:ext cx="10515600" cy="1587097"/>
          </a:xfrm>
        </p:spPr>
        <p:txBody>
          <a:bodyPr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11ED-4939-0DF9-8AD2-AAF26FB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7A0-EE80-41AA-8786-2A1417E3B603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BE88-E047-3B8E-23B1-7A75144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6274-2A5D-89CA-3EE9-65D9ECE0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6ED166-FCC0-0B29-38D5-8AC75603D958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7858134-48FB-175F-C7FB-BD99961233A0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F597EFB-0192-5681-F296-E536D022B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59452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0931-B0D4-3B50-25E2-DA0A708C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CEA4-2CD6-EF5A-E942-AA026C69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1DB1-A78B-E287-400B-4DAE265F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6559-144D-4FD9-8754-55630CB754AD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80B10-1CAA-53D2-3C8F-5C4114EE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E12F-6BC0-8E37-7F56-204D0A36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56017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2235-7C2F-6C2F-A20D-57C2949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B6FC7-7BAB-869E-1287-2E85E70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11ED-4939-0DF9-8AD2-AAF26FB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7A0-EE80-41AA-8786-2A1417E3B603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BE88-E047-3B8E-23B1-7A75144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6274-2A5D-89CA-3EE9-65D9ECE0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909273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D2F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3080" y="6365688"/>
            <a:ext cx="4765995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015D70-31EB-95F2-7B04-6D3BE5ADE1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8707" y="1772250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A6690A-9A59-F006-836D-9ED21ABB23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7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D2F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114936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720" y="6365688"/>
            <a:ext cx="4979355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3879DB-A68D-AA23-FBEA-9AF44D14AC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313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C0AE76-B250-403D-AEF5-9BD59E3870B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D2F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A645F27F-1315-89F7-DCC6-1A508CDA6345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C755-FF82-3FAF-D1C2-5EA3879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7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D206-C109-F9CB-5D24-D418B9881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7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D39AE-F630-8E36-A432-7DDF76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6C16-2B14-4E71-A34E-0383460051A4}" type="datetime3">
              <a:rPr lang="en-US" smtClean="0"/>
              <a:t>2 July 2024</a:t>
            </a:fld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E2EDC-D5A9-3938-C704-4C9981B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190DA2-C794-D4B5-2137-AAFF3107D60A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4D7E43-8343-6212-5E31-FDE9CB42089C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A33DB1A-2E1A-77EB-4879-E332D8FE3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98A77C1-8B2A-A826-A576-D19F1E7AF6E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1135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FCA1BAE-28E8-E8E1-D84D-BC075EFA56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35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C02231-2A43-A256-920C-535F1E4232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47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73C0AC-B666-2C4F-9EAF-3AE878225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A2E50-A7C5-50AE-5AF3-055606D8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1244600"/>
            <a:ext cx="10078720" cy="4343400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7372E03C-333A-8787-D60B-79065A41B0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70007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D2F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541178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951DC06-51D3-80FA-6F18-7D9704E48C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98E4D4-9902-AE7D-F65A-AB8C4CF4C7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  <p:sp>
        <p:nvSpPr>
          <p:cNvPr id="3" name="Footer Placeholder 17">
            <a:extLst>
              <a:ext uri="{FF2B5EF4-FFF2-40B4-BE49-F238E27FC236}">
                <a16:creationId xmlns:a16="http://schemas.microsoft.com/office/drawing/2014/main" id="{C80AAC84-CDC8-2A65-7AA1-241643486AA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261903" y="6365688"/>
            <a:ext cx="2827171" cy="365125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310852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9A177E1-0444-5294-B307-CF566B5F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D2F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057400"/>
            <a:ext cx="5035535" cy="381158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22B5BE-A24C-B26C-446B-EE63DD847A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  <p:sp>
        <p:nvSpPr>
          <p:cNvPr id="3" name="Footer Placeholder 17">
            <a:extLst>
              <a:ext uri="{FF2B5EF4-FFF2-40B4-BE49-F238E27FC236}">
                <a16:creationId xmlns:a16="http://schemas.microsoft.com/office/drawing/2014/main" id="{7249A742-E172-1092-3A79-00F53EB9D82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261903" y="6365688"/>
            <a:ext cx="2827171" cy="365125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512469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 and Sub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D2F0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2974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336428"/>
            <a:ext cx="5029748" cy="3389313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endParaRPr lang="fr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A8BE-0E4B-62F4-4F49-08C0244BBD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1955801"/>
            <a:ext cx="5029749" cy="32425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accent5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2E0F33-2310-DFFD-F0F2-71040D7955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CF00DD-19B5-1334-07DE-0944740661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2618" y="6116637"/>
            <a:ext cx="1986120" cy="741363"/>
          </a:xfrm>
          <a:prstGeom prst="rect">
            <a:avLst/>
          </a:prstGeom>
        </p:spPr>
      </p:pic>
      <p:sp>
        <p:nvSpPr>
          <p:cNvPr id="3" name="Date Placeholder 16">
            <a:extLst>
              <a:ext uri="{FF2B5EF4-FFF2-40B4-BE49-F238E27FC236}">
                <a16:creationId xmlns:a16="http://schemas.microsoft.com/office/drawing/2014/main" id="{5C1A6C7E-C572-1708-16F4-2BEE52052A7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6653" y="6365688"/>
            <a:ext cx="1900517" cy="365125"/>
          </a:xfrm>
        </p:spPr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6" name="Slide Number Placeholder 18">
            <a:extLst>
              <a:ext uri="{FF2B5EF4-FFF2-40B4-BE49-F238E27FC236}">
                <a16:creationId xmlns:a16="http://schemas.microsoft.com/office/drawing/2014/main" id="{7C200CEF-9C31-15BE-43EF-5DE62B8551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204748" y="6356350"/>
            <a:ext cx="640975" cy="365125"/>
          </a:xfrm>
        </p:spPr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7" name="Footer Placeholder 17">
            <a:extLst>
              <a:ext uri="{FF2B5EF4-FFF2-40B4-BE49-F238E27FC236}">
                <a16:creationId xmlns:a16="http://schemas.microsoft.com/office/drawing/2014/main" id="{D2367BC7-49CE-1D7C-5FD1-77DD0368FD5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261903" y="6365688"/>
            <a:ext cx="2827171" cy="365125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387172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8D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80EA5-8443-AD5B-93BD-19668C1D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1F056-03CE-D7DB-D396-C4B9B6126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057400"/>
            <a:ext cx="50402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80F75D29-B530-D6DE-2EE5-3D7144A58F5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92300" y="6116638"/>
            <a:ext cx="1982788" cy="741362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4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2934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015D70-31EB-95F2-7B04-6D3BE5ADE1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8707" y="1772250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41680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8D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FB18FE3-1557-B3CF-D287-01472C33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CB159A8-B32C-9C6B-3107-813EE98C2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254624"/>
            <a:ext cx="5040208" cy="36143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F52F3626-31EC-931B-B218-86EC58FA98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9063" y="1884366"/>
            <a:ext cx="5040675" cy="41618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fr-BE"/>
              <a:t>Click to </a:t>
            </a:r>
            <a:r>
              <a:rPr lang="fr-BE" err="1"/>
              <a:t>edit</a:t>
            </a:r>
            <a:r>
              <a:rPr lang="fr-BE"/>
              <a:t> </a:t>
            </a:r>
            <a:r>
              <a:rPr lang="fr-BE" err="1"/>
              <a:t>subtitle</a:t>
            </a:r>
            <a:endParaRPr lang="en-BE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4EB6C1A0-EFEF-1911-CE51-C543AE3F1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92300" y="6116638"/>
            <a:ext cx="1982788" cy="741362"/>
          </a:xfr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4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050262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2BB5-F8C3-9594-8A4B-A67D9F4F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1432-DF32-B3A6-C432-5A2C885D4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D52B-C79D-B436-4F86-7D1ACA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0F2E-DE79-4F2B-9D82-006761B006AE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E6D2-7D90-5BA1-2A2F-203AD8C0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ADE5-5F6C-B58F-0B28-34681CD6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12243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294C5-E09C-9BF7-D4BD-0E96BE65B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9E865-0814-BF28-864C-3A1FD6CA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570A-00F0-6B90-1105-9044D98A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50C-8C66-4149-8529-89863F31ADC1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586C-07B3-CB54-563C-2440B3E2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7F78-3F95-167A-D3E7-F084E68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35736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2649-03F8-2387-7133-6AA555B3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16D12-BEA3-AD91-F234-869E8A6A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BE" sz="2400" b="1" kern="1200" cap="all" baseline="0" dirty="0">
                <a:solidFill>
                  <a:schemeClr val="accent3"/>
                </a:solidFill>
                <a:latin typeface="Consolas" panose="020B0609020204030204" pitchFamily="49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A8CA-75AF-C568-2546-E5693C5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A03-73C6-47CA-8111-C5CFD1B85488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CBF9-220F-648F-7458-F0373F3D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F7B7-4439-7F15-4D62-EF38540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21355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0931-B0D4-3B50-25E2-DA0A708C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CEA4-2CD6-EF5A-E942-AA026C69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1DB1-A78B-E287-400B-4DAE265F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6559-144D-4FD9-8754-55630CB754AD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80B10-1CAA-53D2-3C8F-5C4114EE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E12F-6BC0-8E37-7F56-204D0A36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439453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2235-7C2F-6C2F-A20D-57C2949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B6FC7-7BAB-869E-1287-2E85E70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11ED-4939-0DF9-8AD2-AAF26FB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7A0-EE80-41AA-8786-2A1417E3B603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BE88-E047-3B8E-23B1-7A75144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6274-2A5D-89CA-3EE9-65D9ECE0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254876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7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015D70-31EB-95F2-7B04-6D3BE5ADE1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8707" y="1772250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989502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E7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2" y="1776411"/>
            <a:ext cx="1151102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11515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C0AE76-B250-403D-AEF5-9BD59E3870B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FDE7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A645F27F-1315-89F7-DCC6-1A508CDA6345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C755-FF82-3FAF-D1C2-5EA3879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7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D206-C109-F9CB-5D24-D418B9881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7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D39AE-F630-8E36-A432-7DDF76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6C16-2B14-4E71-A34E-0383460051A4}" type="datetime3">
              <a:rPr lang="en-US" smtClean="0"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5CCCE-AB36-AA5B-30A5-8C42100F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5" y="6365688"/>
            <a:ext cx="315989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E2EDC-D5A9-3938-C704-4C9981B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190DA2-C794-D4B5-2137-AAFF3107D60A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4D7E43-8343-6212-5E31-FDE9CB42089C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A33DB1A-2E1A-77EB-4879-E332D8FE3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98A77C1-8B2A-A826-A576-D19F1E7AF6E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1135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FCA1BAE-28E8-E8E1-D84D-BC075EFA56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35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429360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73C0AC-B666-2C4F-9EAF-3AE878225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A2E50-A7C5-50AE-5AF3-055606D8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1244600"/>
            <a:ext cx="10078720" cy="4343400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7372E03C-333A-8787-D60B-79065A41B0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85995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2" y="1776411"/>
            <a:ext cx="1151102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5920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FDE7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541178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7AE70C0-7757-12AE-1782-D779C8ACBC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398829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FDE7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057400"/>
            <a:ext cx="5035535" cy="381158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38E0B89-3B16-3742-1F10-52EB6C2908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96903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1"/>
            <a:ext cx="6096000" cy="6857999"/>
          </a:xfrm>
          <a:prstGeom prst="rect">
            <a:avLst/>
          </a:prstGeom>
          <a:solidFill>
            <a:srgbClr val="FDE7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2974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336428"/>
            <a:ext cx="5029748" cy="3389313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endParaRPr lang="fr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A8BE-0E4B-62F4-4F49-08C0244BBD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1955801"/>
            <a:ext cx="5029749" cy="32425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accent3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F143D3D-9302-4A0D-E974-DC5A186BFA9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4413" cy="6858001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828446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F9C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80EA5-8443-AD5B-93BD-19668C1D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1F056-03CE-D7DB-D396-C4B9B6126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057400"/>
            <a:ext cx="50402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779726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F9C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9D7CAEC-4890-871B-1F90-C15782D05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DAA3BF9-FCE9-B757-039E-57D3F0CA7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254624"/>
            <a:ext cx="5040208" cy="36143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0E6462D8-6F06-B675-F267-3ED9571BA4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9063" y="1884366"/>
            <a:ext cx="5040675" cy="41618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fr-BE"/>
              <a:t>Click to </a:t>
            </a:r>
            <a:r>
              <a:rPr lang="fr-BE" err="1"/>
              <a:t>edit</a:t>
            </a:r>
            <a:r>
              <a:rPr lang="fr-BE"/>
              <a:t> </a:t>
            </a:r>
            <a:r>
              <a:rPr lang="fr-BE" err="1"/>
              <a:t>subtitle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663763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2BB5-F8C3-9594-8A4B-A67D9F4F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1432-DF32-B3A6-C432-5A2C885D4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D52B-C79D-B436-4F86-7D1ACA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0F2E-DE79-4F2B-9D82-006761B006AE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E6D2-7D90-5BA1-2A2F-203AD8C0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ADE5-5F6C-B58F-0B28-34681CD6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767177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294C5-E09C-9BF7-D4BD-0E96BE65B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9E865-0814-BF28-864C-3A1FD6CA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570A-00F0-6B90-1105-9044D98A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50C-8C66-4149-8529-89863F31ADC1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586C-07B3-CB54-563C-2440B3E2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7F78-3F95-167A-D3E7-F084E68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756120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2649-03F8-2387-7133-6AA555B3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16D12-BEA3-AD91-F234-869E8A6A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BE" sz="2400" b="1" kern="1200" cap="all" baseline="0" dirty="0">
                <a:solidFill>
                  <a:schemeClr val="accent4"/>
                </a:solidFill>
                <a:latin typeface="Consolas" panose="020B0609020204030204" pitchFamily="49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A8CA-75AF-C568-2546-E5693C5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A03-73C6-47CA-8111-C5CFD1B85488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CBF9-220F-648F-7458-F0373F3D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F7B7-4439-7F15-4D62-EF38540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23252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0931-B0D4-3B50-25E2-DA0A708C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CEA4-2CD6-EF5A-E942-AA026C69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1DB1-A78B-E287-400B-4DAE265F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6559-144D-4FD9-8754-55630CB754AD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80B10-1CAA-53D2-3C8F-5C4114EE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E12F-6BC0-8E37-7F56-204D0A36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952911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2235-7C2F-6C2F-A20D-57C2949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B6FC7-7BAB-869E-1287-2E85E70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11ED-4939-0DF9-8AD2-AAF26FB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7A0-EE80-41AA-8786-2A1417E3B603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BE88-E047-3B8E-23B1-7A75144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6274-2A5D-89CA-3EE9-65D9ECE0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6924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C0AE76-B250-403D-AEF5-9BD59E3870B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A645F27F-1315-89F7-DCC6-1A508CDA6345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C755-FF82-3FAF-D1C2-5EA3879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7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D206-C109-F9CB-5D24-D418B9881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7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D39AE-F630-8E36-A432-7DDF76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6C16-2B14-4E71-A34E-0383460051A4}" type="datetime3">
              <a:rPr lang="en-US" smtClean="0"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5CCCE-AB36-AA5B-30A5-8C42100F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5" y="6365688"/>
            <a:ext cx="315989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E2EDC-D5A9-3938-C704-4C9981B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190DA2-C794-D4B5-2137-AAFF3107D60A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4D7E43-8343-6212-5E31-FDE9CB42089C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A33DB1A-2E1A-77EB-4879-E332D8FE3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98A77C1-8B2A-A826-A576-D19F1E7AF6E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1135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FCA1BAE-28E8-E8E1-D84D-BC075EFA56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35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421632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015D70-31EB-95F2-7B04-6D3BE5ADE1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8707" y="1772250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769212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114936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752386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C0AE76-B250-403D-AEF5-9BD59E3870B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7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A645F27F-1315-89F7-DCC6-1A508CDA6345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C755-FF82-3FAF-D1C2-5EA3879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7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D206-C109-F9CB-5D24-D418B9881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7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D39AE-F630-8E36-A432-7DDF76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6C16-2B14-4E71-A34E-0383460051A4}" type="datetime3">
              <a:rPr lang="en-US" smtClean="0"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5CCCE-AB36-AA5B-30A5-8C42100F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5" y="6365688"/>
            <a:ext cx="315989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E2EDC-D5A9-3938-C704-4C9981B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190DA2-C794-D4B5-2137-AAFF3107D60A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4D7E43-8343-6212-5E31-FDE9CB42089C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A33DB1A-2E1A-77EB-4879-E332D8FE3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98A77C1-8B2A-A826-A576-D19F1E7AF6E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1135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FCA1BAE-28E8-E8E1-D84D-BC075EFA56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35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727143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73C0AC-B666-2C4F-9EAF-3AE878225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A2E50-A7C5-50AE-5AF3-055606D8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1244600"/>
            <a:ext cx="10078720" cy="4343400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7372E03C-333A-8787-D60B-79065A41B0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9954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E7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541178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2EC92A0-64F6-E124-DEC7-996D7A4226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698501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E7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057400"/>
            <a:ext cx="5035535" cy="381158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AB423DD-2E97-999A-4383-B616DBBC084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999" y="0"/>
            <a:ext cx="6095999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04593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1"/>
            <a:ext cx="6096000" cy="6857999"/>
          </a:xfrm>
          <a:prstGeom prst="rect">
            <a:avLst/>
          </a:prstGeom>
          <a:solidFill>
            <a:srgbClr val="E7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2974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336428"/>
            <a:ext cx="5029748" cy="3389313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endParaRPr lang="fr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A8BE-0E4B-62F4-4F49-08C0244BBD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1955801"/>
            <a:ext cx="5029749" cy="32425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accent4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9D7DB0-5718-1B94-CCC2-968DD99CDF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15302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C3A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80EA5-8443-AD5B-93BD-19668C1D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1F056-03CE-D7DB-D396-C4B9B6126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057400"/>
            <a:ext cx="50402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355072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C3A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E7BDB42-C7AE-D2EB-389C-7230651B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6C2B8-5452-7C09-BBE8-D5CE79BD1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254624"/>
            <a:ext cx="5040208" cy="36143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74D6AE25-D57C-DBDF-C570-1A3E45720A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9063" y="1884366"/>
            <a:ext cx="5040675" cy="41618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fr-BE"/>
              <a:t>Click to </a:t>
            </a:r>
            <a:r>
              <a:rPr lang="fr-BE" err="1"/>
              <a:t>edit</a:t>
            </a:r>
            <a:r>
              <a:rPr lang="fr-BE"/>
              <a:t> </a:t>
            </a:r>
            <a:r>
              <a:rPr lang="fr-BE" err="1"/>
              <a:t>subtitle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647354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2BB5-F8C3-9594-8A4B-A67D9F4F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1432-DF32-B3A6-C432-5A2C885D4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D52B-C79D-B436-4F86-7D1ACA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0F2E-DE79-4F2B-9D82-006761B006AE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E6D2-7D90-5BA1-2A2F-203AD8C0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ADE5-5F6C-B58F-0B28-34681CD6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289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73C0AC-B666-2C4F-9EAF-3AE878225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A2E50-A7C5-50AE-5AF3-055606D8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1244600"/>
            <a:ext cx="10078720" cy="4343400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7372E03C-333A-8787-D60B-79065A41B0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4773496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294C5-E09C-9BF7-D4BD-0E96BE65B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9E865-0814-BF28-864C-3A1FD6CA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570A-00F0-6B90-1105-9044D98A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50C-8C66-4149-8529-89863F31ADC1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586C-07B3-CB54-563C-2440B3E2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7F78-3F95-167A-D3E7-F084E68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174532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2649-03F8-2387-7133-6AA555B3A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16D12-BEA3-AD91-F234-869E8A6A7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BE" sz="2400" b="1" kern="1200" cap="all" baseline="0" dirty="0">
                <a:solidFill>
                  <a:srgbClr val="D4487B"/>
                </a:solidFill>
                <a:latin typeface="Consolas" panose="020B0609020204030204" pitchFamily="49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CA8CA-75AF-C568-2546-E5693C54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FA03-73C6-47CA-8111-C5CFD1B85488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CBF9-220F-648F-7458-F0373F3D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CF7B7-4439-7F15-4D62-EF385405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70301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40931-B0D4-3B50-25E2-DA0A708C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ACEA4-2CD6-EF5A-E942-AA026C69A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1DB1-A78B-E287-400B-4DAE265F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6559-144D-4FD9-8754-55630CB754AD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80B10-1CAA-53D2-3C8F-5C4114EE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E12F-6BC0-8E37-7F56-204D0A36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46956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42235-7C2F-6C2F-A20D-57C2949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B6FC7-7BAB-869E-1287-2E85E70BE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11ED-4939-0DF9-8AD2-AAF26FB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F7A0-EE80-41AA-8786-2A1417E3B603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1BE88-E047-3B8E-23B1-7A75144F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6274-2A5D-89CA-3EE9-65D9ECE0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3417811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D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0015D70-31EB-95F2-7B04-6D3BE5ADE12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8707" y="1772250"/>
            <a:ext cx="5024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070641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9C38C7F-7C1F-F15A-DB1B-192A8E02BC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D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33C43442-F183-BC74-053D-484E66E14A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0A91EF-122F-31AF-6C36-B702005DD91B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83D449D-62B4-7B97-099F-AD8B0D87B3F8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DE73A23-08B8-A4AE-4ACB-7B387140B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626E8A-D9B5-4336-99A3-275E406E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63" y="365126"/>
            <a:ext cx="11511022" cy="11222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3399A-54A8-CA0A-7277-A3A9C7128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63" y="1776411"/>
            <a:ext cx="1151102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51E2-803B-CEFB-DBAD-7D1A61B2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6D9B-0136-4BE2-9C17-6EC3631171DD}" type="datetime3">
              <a:rPr lang="en-US" smtClean="0"/>
              <a:t>2 July 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431E-837A-034A-00C5-79ADB8D3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2507-2AA0-530E-1CBF-D5A946AF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775642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C0AE76-B250-403D-AEF5-9BD59E3870B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F6D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A645F27F-1315-89F7-DCC6-1A508CDA6345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7C755-FF82-3FAF-D1C2-5EA3879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7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4D206-C109-F9CB-5D24-D418B9881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07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D39AE-F630-8E36-A432-7DDF7629C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6C16-2B14-4E71-A34E-0383460051A4}" type="datetime3">
              <a:rPr lang="en-US" smtClean="0"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5CCCE-AB36-AA5B-30A5-8C42100F4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5" y="6365688"/>
            <a:ext cx="315989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5E2EDC-D5A9-3938-C704-4C9981B7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190DA2-C794-D4B5-2137-AAFF3107D60A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4D7E43-8343-6212-5E31-FDE9CB42089C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A33DB1A-2E1A-77EB-4879-E332D8FE38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98A77C1-8B2A-A826-A576-D19F1E7AF6E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11356" y="562934"/>
            <a:ext cx="5051728" cy="1040160"/>
          </a:xfrm>
        </p:spPr>
        <p:txBody>
          <a:bodyPr anchor="b">
            <a:noAutofit/>
          </a:bodyPr>
          <a:lstStyle>
            <a:lvl1pPr marL="0" indent="0">
              <a:buNone/>
              <a:defRPr sz="3200" b="1" cap="none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FCA1BAE-28E8-E8E1-D84D-BC075EFA569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1356" y="1603094"/>
            <a:ext cx="5051728" cy="4010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54400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073C0AC-B666-2C4F-9EAF-3AE878225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B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A2E50-A7C5-50AE-5AF3-055606D8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1244600"/>
            <a:ext cx="10078720" cy="4343400"/>
          </a:xfrm>
        </p:spPr>
        <p:txBody>
          <a:bodyPr anchor="ctr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7372E03C-333A-8787-D60B-79065A41B0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0756890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F6D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541178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D3706D1-DF37-A92E-2340-6E0B063BE4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5370536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F6D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057400"/>
            <a:ext cx="5035535" cy="381158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4C53C3-7E0C-85B1-BE3E-3C2EE30A09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4036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5411788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D8EC7E4-25E6-5A9D-AC40-FAAF65DD98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7195262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1393" y="-1"/>
            <a:ext cx="6096000" cy="6857999"/>
          </a:xfrm>
          <a:prstGeom prst="rect">
            <a:avLst/>
          </a:prstGeom>
          <a:solidFill>
            <a:srgbClr val="F6D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2974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336428"/>
            <a:ext cx="5029748" cy="3389313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endParaRPr lang="fr-BE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A8BE-0E4B-62F4-4F49-08C0244BBD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1955801"/>
            <a:ext cx="5029749" cy="32425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rgbClr val="D4487B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58D90C6-6C35-1B8F-E14D-7755A3FDE73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4413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0281123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/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E9A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80EA5-8443-AD5B-93BD-19668C1D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1F056-03CE-D7DB-D396-C4B9B6126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057400"/>
            <a:ext cx="50402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240112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C469A72-F09E-F721-183B-6996745B9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632" y="0"/>
            <a:ext cx="6096000" cy="685800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£"/>
              <a:defRPr/>
            </a:lvl1pPr>
          </a:lstStyle>
          <a:p>
            <a:endParaRPr lang="en-BE"/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3E342DEC-485A-718E-2136-6BB79DF750D8}"/>
              </a:ext>
            </a:extLst>
          </p:cNvPr>
          <p:cNvSpPr/>
          <p:nvPr userDrawn="1"/>
        </p:nvSpPr>
        <p:spPr>
          <a:xfrm>
            <a:off x="7847751" y="-1109864"/>
            <a:ext cx="8780702" cy="8780702"/>
          </a:xfrm>
          <a:prstGeom prst="donut">
            <a:avLst/>
          </a:prstGeom>
          <a:solidFill>
            <a:srgbClr val="E9A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577993-BE2A-ADA0-76B8-34A62B315FB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14" hasCustomPrompt="1"/>
          </p:nvPr>
        </p:nvSpPr>
        <p:spPr>
          <a:xfrm>
            <a:off x="0" y="6116637"/>
            <a:ext cx="1892618" cy="741363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8BC38-EF4D-1F55-0130-6098C416A5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897764-8553-4324-32D3-4DD6BED499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475445" y="6365688"/>
            <a:ext cx="2613630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C600F-7CAC-4757-E38E-4E2B47AF4C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8AAA46-6F47-7FE3-D948-462C8F575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063" y="457200"/>
            <a:ext cx="5040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702A282-7571-D385-59D7-1CEC8EAC6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9063" y="2254624"/>
            <a:ext cx="5040208" cy="36143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A85A289-09D7-C70B-658E-00E4748D2C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9063" y="1884366"/>
            <a:ext cx="5040675" cy="416186"/>
          </a:xfrm>
        </p:spPr>
        <p:txBody>
          <a:bodyPr>
            <a:normAutofit/>
          </a:bodyPr>
          <a:lstStyle>
            <a:lvl1pPr marL="0" indent="0">
              <a:buNone/>
              <a:defRPr sz="1600" b="1" cap="all" baseline="0">
                <a:solidFill>
                  <a:schemeClr val="tx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fr-BE"/>
              <a:t>Click to </a:t>
            </a:r>
            <a:r>
              <a:rPr lang="fr-BE" err="1"/>
              <a:t>edit</a:t>
            </a:r>
            <a:r>
              <a:rPr lang="fr-BE"/>
              <a:t> </a:t>
            </a:r>
            <a:r>
              <a:rPr lang="fr-BE" err="1"/>
              <a:t>subtitle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153389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2BB5-F8C3-9594-8A4B-A67D9F4F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A01432-DF32-B3A6-C432-5A2C885D4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D52B-C79D-B436-4F86-7D1ACA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0F2E-DE79-4F2B-9D82-006761B006AE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E6D2-7D90-5BA1-2A2F-203AD8C0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ADE5-5F6C-B58F-0B28-34681CD6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244110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294C5-E09C-9BF7-D4BD-0E96BE65B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9E865-0814-BF28-864C-3A1FD6CA5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0570A-00F0-6B90-1105-9044D98A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E50C-8C66-4149-8529-89863F31ADC1}" type="datetime3">
              <a:rPr lang="en-US" smtClean="0"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7586C-07B3-CB54-563C-2440B3E2F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7F78-3F95-167A-D3E7-F084E68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528683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BD4CF-AB06-F4DB-8704-CBF9914D6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BAA07-5065-AF99-AEEA-3A1D90C9D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D6725-DC0C-570F-1093-2364A2D5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C7EA6-9F02-A739-1F41-96A6FBB34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76A0-9F95-E567-97DB-FBDF787B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6858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4160D-8A8B-0097-BF5F-B40E67A8C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39DAF-B5B3-6E6E-C693-9A3A376F6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289F-1D98-C855-EED0-4E563E6D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BD8C1-D322-550C-0680-80FB5ACE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795E6-CD1A-931A-77EE-3248CCFC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9842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7CE8-670A-AB4B-9ECB-28364D3F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6634A-7669-E861-F9D2-AD7D6B3B6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F5431-26BC-6206-408D-47DAEA4B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C0D58-0212-76C5-FE8F-CC39F068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B2FAF-93BA-579F-77E4-84BA4D62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65603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2881-32C2-DD62-0D4C-9A979E79D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EFEF-FA50-E1FC-C902-128883E47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AD1AB-9625-E08D-E619-DB01ADB43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4CB3B-8118-1C3F-53C8-84580B00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64FD8-4878-6839-19D6-EAB6EC10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A1DE7-6624-8B09-015C-6CD61397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2566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CF2B-3D92-4BE0-A2B5-C53C578F6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53E1F-4C0A-8A5A-71C6-90C53C9C9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58192-2C0D-185E-D84E-065126CF8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FEB16-2D73-E026-5641-A859948739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89A60-BCB8-322D-57CE-F070F74AB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BB9902-E99C-5F5C-7EE0-16655ED9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5DBB8B-9182-9FC0-0308-1CF61568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6F993-9C94-DC0D-DC9D-2DB188DA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29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BE95B90-E289-B1E2-C9B1-EC29F05237CA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E6F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25EE30B4-FC51-0C83-D196-1541C4CEFC78}"/>
              </a:ext>
            </a:extLst>
          </p:cNvPr>
          <p:cNvSpPr/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086B11F-02FD-7390-DFCF-90BC8B2E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80" y="457200"/>
            <a:ext cx="50355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7230375-18C2-A80B-235B-6DC35E000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0" y="2057400"/>
            <a:ext cx="5035535" cy="3811588"/>
          </a:xfr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EA9246-C9C3-1634-045F-5EA5BB0D91FC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62A3554-8916-D38B-4A4C-0B1E9A2EC3ED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570BCC5-4C67-1E8F-1DE7-A42C6999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DB94EC10-5F85-D126-D8A9-FACAEF1A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0492146-277C-187A-5EE2-BB26E6F3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3914" y="6365688"/>
            <a:ext cx="3154101" cy="365125"/>
          </a:xfrm>
        </p:spPr>
        <p:txBody>
          <a:bodyPr/>
          <a:lstStyle/>
          <a:p>
            <a:endParaRPr lang="en-BE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710B828-CE01-E73B-65F8-11F1C121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37553CE-E0B7-BDFD-A66F-A494168502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4972845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8DA4E-1FFC-71A4-E9D2-8F60C0BA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92592-78F7-477E-70A4-526D58D9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7CABFB-607A-C15A-E1AE-5E8E656A8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46ED4-55CE-E406-F776-27F16956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6378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68183C-4436-9E98-FF00-DD08298B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E6A4BC-CB8B-C7D8-1758-166060B9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02AE5-BAEB-8C54-D377-7E89ABD5A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7158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BC25-00BA-479D-3AB8-462B1782D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EF0D8-B81A-73AC-3E5D-F4E4A5AA8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889ACA-708B-0647-6D45-7A3B181E0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47600-D4F4-9B11-9886-814B2463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C8E26-6C6B-942D-7D1B-1F91D36B6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F9059-99C7-B5E0-6752-03152925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7878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3164-7985-1ACA-6209-A9EC39B97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BD0E93-FA20-527B-2B6C-6A065A4CA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8C450-BD8F-9016-9C82-2F08FE45C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BB2D7-0C01-742C-34D2-C874DBD99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794B02-3EFC-777E-6A2C-73B9B55F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6BEF5-AC4F-0441-46D7-92B221F2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7735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A548B-537C-A6F1-0AC2-2BC0AC76C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08131-95D6-3D96-D5E7-BFA13808E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9F7FC-AEC7-26BD-7A38-8D146587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64D91-4C81-E515-4DCD-6B85DC6EF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3D67C-A317-1BDD-EA27-60EC80050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75830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D0A80-52AD-2ABE-DD78-C46995ABF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E73E2-F30D-CF18-A8D4-BC30E128E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D606A-CB6A-6223-DA78-81613BA2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59AD3-F1CD-FE2F-91AA-B195FFB08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3A659-49B2-BB96-066A-E3CC8C34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79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: Hollow 6">
            <a:extLst>
              <a:ext uri="{FF2B5EF4-FFF2-40B4-BE49-F238E27FC236}">
                <a16:creationId xmlns:a16="http://schemas.microsoft.com/office/drawing/2014/main" id="{05C8BC68-2CD6-E896-0722-0F28D92EC3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FC523-CB11-270B-53C7-A03E9C8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9C71A-7B5F-48A9-88EA-91CFE38B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A12E-7F32-66CC-9021-79767B4A7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6653" y="6365688"/>
            <a:ext cx="1900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0B5B-CA4E-A13D-0C36-EAC4DDB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33914" y="6365688"/>
            <a:ext cx="685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4F14-991B-28A2-05ED-D588239A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4748" y="6356350"/>
            <a:ext cx="64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B8FEA5-0B27-2126-9C45-B5696F1942F5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51AD82-F2BD-2CF5-0876-4C028A1C0674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E44E8E-24C0-9E18-CBBC-987DEFB02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913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70" r:id="rId3"/>
    <p:sldLayoutId id="2147483682" r:id="rId4"/>
    <p:sldLayoutId id="2147483684" r:id="rId5"/>
    <p:sldLayoutId id="2147483681" r:id="rId6"/>
    <p:sldLayoutId id="2147483654" r:id="rId7"/>
    <p:sldLayoutId id="2147483763" r:id="rId8"/>
    <p:sldLayoutId id="2147483764" r:id="rId9"/>
    <p:sldLayoutId id="2147483765" r:id="rId10"/>
    <p:sldLayoutId id="2147483657" r:id="rId11"/>
    <p:sldLayoutId id="2147483683" r:id="rId12"/>
    <p:sldLayoutId id="2147483658" r:id="rId13"/>
    <p:sldLayoutId id="2147483659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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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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"/>
        <a:defRPr sz="16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"/>
        <a:defRPr sz="14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: Hollow 6">
            <a:extLst>
              <a:ext uri="{FF2B5EF4-FFF2-40B4-BE49-F238E27FC236}">
                <a16:creationId xmlns:a16="http://schemas.microsoft.com/office/drawing/2014/main" id="{05C8BC68-2CD6-E896-0722-0F28D92EC3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rgbClr val="81AE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FC523-CB11-270B-53C7-A03E9C8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9C71A-7B5F-48A9-88EA-91CFE38B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A12E-7F32-66CC-9021-79767B4A7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6653" y="6365688"/>
            <a:ext cx="1900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0B5B-CA4E-A13D-0C36-EAC4DDB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03225" y="6365688"/>
            <a:ext cx="4985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4F14-991B-28A2-05ED-D588239A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4748" y="6356350"/>
            <a:ext cx="64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B8FEA5-0B27-2126-9C45-B5696F1942F5}"/>
              </a:ext>
            </a:extLst>
          </p:cNvPr>
          <p:cNvGrpSpPr/>
          <p:nvPr userDrawn="1"/>
        </p:nvGrpSpPr>
        <p:grpSpPr>
          <a:xfrm>
            <a:off x="0" y="6163521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51AD82-F2BD-2CF5-0876-4C028A1C0674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E44E8E-24C0-9E18-CBBC-987DEFB02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24A8AD21-CF7E-65E5-5787-514DB0527F5E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6159" y="6163519"/>
            <a:ext cx="1860523" cy="6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1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54" r:id="rId5"/>
    <p:sldLayoutId id="2147483694" r:id="rId6"/>
    <p:sldLayoutId id="2147483695" r:id="rId7"/>
    <p:sldLayoutId id="2147483766" r:id="rId8"/>
    <p:sldLayoutId id="2147483767" r:id="rId9"/>
    <p:sldLayoutId id="2147483768" r:id="rId10"/>
    <p:sldLayoutId id="2147483698" r:id="rId11"/>
    <p:sldLayoutId id="2147483749" r:id="rId12"/>
    <p:sldLayoutId id="2147483699" r:id="rId13"/>
    <p:sldLayoutId id="2147483700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Clr>
          <a:schemeClr val="accent2"/>
        </a:buClr>
        <a:buFont typeface="Wingdings" panose="05000000000000000000" pitchFamily="2" charset="2"/>
        <a:buChar char="£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£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£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£"/>
        <a:defRPr sz="16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£"/>
        <a:defRPr sz="14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: Hollow 6">
            <a:extLst>
              <a:ext uri="{FF2B5EF4-FFF2-40B4-BE49-F238E27FC236}">
                <a16:creationId xmlns:a16="http://schemas.microsoft.com/office/drawing/2014/main" id="{05C8BC68-2CD6-E896-0722-0F28D92EC3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rgbClr val="8D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FC523-CB11-270B-53C7-A03E9C8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9C71A-7B5F-48A9-88EA-91CFE38B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A12E-7F32-66CC-9021-79767B4A7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6653" y="6365688"/>
            <a:ext cx="1900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0B5B-CA4E-A13D-0C36-EAC4DDB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1440" y="6365688"/>
            <a:ext cx="5187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4F14-991B-28A2-05ED-D588239A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4748" y="6356350"/>
            <a:ext cx="64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B8FEA5-0B27-2126-9C45-B5696F1942F5}"/>
              </a:ext>
            </a:extLst>
          </p:cNvPr>
          <p:cNvGrpSpPr/>
          <p:nvPr userDrawn="1"/>
        </p:nvGrpSpPr>
        <p:grpSpPr>
          <a:xfrm>
            <a:off x="0" y="6163519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51AD82-F2BD-2CF5-0876-4C028A1C0674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E44E8E-24C0-9E18-CBBC-987DEFB02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5A5051BB-7138-FAC4-5452-ED2201EDECEF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45562" y="6163129"/>
            <a:ext cx="1861568" cy="69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3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55" r:id="rId5"/>
    <p:sldLayoutId id="2147483706" r:id="rId6"/>
    <p:sldLayoutId id="2147483707" r:id="rId7"/>
    <p:sldLayoutId id="2147483769" r:id="rId8"/>
    <p:sldLayoutId id="2147483770" r:id="rId9"/>
    <p:sldLayoutId id="2147483771" r:id="rId10"/>
    <p:sldLayoutId id="2147483710" r:id="rId11"/>
    <p:sldLayoutId id="2147483750" r:id="rId12"/>
    <p:sldLayoutId id="2147483711" r:id="rId13"/>
    <p:sldLayoutId id="214748371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Clr>
          <a:schemeClr val="accent5"/>
        </a:buClr>
        <a:buFont typeface="Wingdings" panose="05000000000000000000" pitchFamily="2" charset="2"/>
        <a:buChar char="£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5"/>
        </a:buClr>
        <a:buFont typeface="Wingdings" panose="05000000000000000000" pitchFamily="2" charset="2"/>
        <a:buChar char="£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5"/>
        </a:buClr>
        <a:buFont typeface="Wingdings" panose="05000000000000000000" pitchFamily="2" charset="2"/>
        <a:buChar char="£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5"/>
        </a:buClr>
        <a:buFont typeface="Wingdings" panose="05000000000000000000" pitchFamily="2" charset="2"/>
        <a:buChar char="£"/>
        <a:defRPr sz="16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5"/>
        </a:buClr>
        <a:buFont typeface="Wingdings" panose="05000000000000000000" pitchFamily="2" charset="2"/>
        <a:buChar char="£"/>
        <a:defRPr sz="14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: Hollow 6">
            <a:extLst>
              <a:ext uri="{FF2B5EF4-FFF2-40B4-BE49-F238E27FC236}">
                <a16:creationId xmlns:a16="http://schemas.microsoft.com/office/drawing/2014/main" id="{05C8BC68-2CD6-E896-0722-0F28D92EC3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rgbClr val="F9C3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FC523-CB11-270B-53C7-A03E9C8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9C71A-7B5F-48A9-88EA-91CFE38B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45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A12E-7F32-66CC-9021-79767B4A7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6653" y="6365688"/>
            <a:ext cx="1900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0B5B-CA4E-A13D-0C36-EAC4DDB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33914" y="6365688"/>
            <a:ext cx="685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4F14-991B-28A2-05ED-D588239A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4748" y="6356350"/>
            <a:ext cx="64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B8FEA5-0B27-2126-9C45-B5696F1942F5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51AD82-F2BD-2CF5-0876-4C028A1C0674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E44E8E-24C0-9E18-CBBC-987DEFB02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542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56" r:id="rId5"/>
    <p:sldLayoutId id="2147483718" r:id="rId6"/>
    <p:sldLayoutId id="2147483719" r:id="rId7"/>
    <p:sldLayoutId id="2147483772" r:id="rId8"/>
    <p:sldLayoutId id="2147483773" r:id="rId9"/>
    <p:sldLayoutId id="2147483774" r:id="rId10"/>
    <p:sldLayoutId id="2147483722" r:id="rId11"/>
    <p:sldLayoutId id="2147483751" r:id="rId12"/>
    <p:sldLayoutId id="2147483723" r:id="rId13"/>
    <p:sldLayoutId id="2147483724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£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£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£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£"/>
        <a:defRPr sz="16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£"/>
        <a:defRPr sz="14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: Hollow 6">
            <a:extLst>
              <a:ext uri="{FF2B5EF4-FFF2-40B4-BE49-F238E27FC236}">
                <a16:creationId xmlns:a16="http://schemas.microsoft.com/office/drawing/2014/main" id="{05C8BC68-2CD6-E896-0722-0F28D92EC3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rgbClr val="C3A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FC523-CB11-270B-53C7-A03E9C8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9C71A-7B5F-48A9-88EA-91CFE38B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45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A12E-7F32-66CC-9021-79767B4A7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6653" y="6365688"/>
            <a:ext cx="1900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0B5B-CA4E-A13D-0C36-EAC4DDB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33914" y="6365688"/>
            <a:ext cx="685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4F14-991B-28A2-05ED-D588239A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4748" y="6356350"/>
            <a:ext cx="64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B8FEA5-0B27-2126-9C45-B5696F1942F5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51AD82-F2BD-2CF5-0876-4C028A1C0674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E44E8E-24C0-9E18-CBBC-987DEFB02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06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57" r:id="rId5"/>
    <p:sldLayoutId id="2147483730" r:id="rId6"/>
    <p:sldLayoutId id="2147483731" r:id="rId7"/>
    <p:sldLayoutId id="2147483775" r:id="rId8"/>
    <p:sldLayoutId id="2147483776" r:id="rId9"/>
    <p:sldLayoutId id="2147483777" r:id="rId10"/>
    <p:sldLayoutId id="2147483734" r:id="rId11"/>
    <p:sldLayoutId id="2147483752" r:id="rId12"/>
    <p:sldLayoutId id="2147483735" r:id="rId13"/>
    <p:sldLayoutId id="2147483736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Clr>
          <a:schemeClr val="accent4"/>
        </a:buClr>
        <a:buFont typeface="Wingdings" panose="05000000000000000000" pitchFamily="2" charset="2"/>
        <a:buChar char="£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£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£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£"/>
        <a:defRPr sz="16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£"/>
        <a:defRPr sz="14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le: Hollow 6">
            <a:extLst>
              <a:ext uri="{FF2B5EF4-FFF2-40B4-BE49-F238E27FC236}">
                <a16:creationId xmlns:a16="http://schemas.microsoft.com/office/drawing/2014/main" id="{05C8BC68-2CD6-E896-0722-0F28D92EC3B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3686421" y="-1109864"/>
            <a:ext cx="8780702" cy="8780702"/>
          </a:xfrm>
          <a:prstGeom prst="donut">
            <a:avLst/>
          </a:prstGeom>
          <a:solidFill>
            <a:srgbClr val="E9A3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FC523-CB11-270B-53C7-A03E9C8D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9C71A-7B5F-48A9-88EA-91CFE38B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45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A12E-7F32-66CC-9021-79767B4A7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6653" y="6365688"/>
            <a:ext cx="1900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3C4F3E7-CE56-4CC6-A4D5-8B35E05C0C7C}" type="datetime3">
              <a:rPr lang="en-US" smtClean="0"/>
              <a:pPr/>
              <a:t>2 July 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0B5B-CA4E-A13D-0C36-EAC4DDB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33914" y="6365688"/>
            <a:ext cx="685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94F14-991B-28A2-05ED-D588239AB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4748" y="6356350"/>
            <a:ext cx="64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fld id="{CE500271-9357-418F-84D4-EBAD5C1BED5D}" type="slidenum">
              <a:rPr lang="en-BE" smtClean="0"/>
              <a:pPr/>
              <a:t>‹#›</a:t>
            </a:fld>
            <a:endParaRPr lang="en-BE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B8FEA5-0B27-2126-9C45-B5696F1942F5}"/>
              </a:ext>
            </a:extLst>
          </p:cNvPr>
          <p:cNvGrpSpPr/>
          <p:nvPr userDrawn="1"/>
        </p:nvGrpSpPr>
        <p:grpSpPr>
          <a:xfrm>
            <a:off x="0" y="6145634"/>
            <a:ext cx="1846161" cy="694481"/>
            <a:chOff x="0" y="6163519"/>
            <a:chExt cx="1846161" cy="69448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51AD82-F2BD-2CF5-0876-4C028A1C0674}"/>
                </a:ext>
              </a:extLst>
            </p:cNvPr>
            <p:cNvSpPr/>
            <p:nvPr/>
          </p:nvSpPr>
          <p:spPr>
            <a:xfrm>
              <a:off x="0" y="6163519"/>
              <a:ext cx="1846161" cy="694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0E44E8E-24C0-9E18-CBBC-987DEFB02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25" y="6386176"/>
              <a:ext cx="964509" cy="2491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456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58" r:id="rId5"/>
    <p:sldLayoutId id="2147483742" r:id="rId6"/>
    <p:sldLayoutId id="2147483743" r:id="rId7"/>
    <p:sldLayoutId id="2147483778" r:id="rId8"/>
    <p:sldLayoutId id="2147483779" r:id="rId9"/>
    <p:sldLayoutId id="2147483780" r:id="rId10"/>
    <p:sldLayoutId id="2147483746" r:id="rId11"/>
    <p:sldLayoutId id="2147483753" r:id="rId12"/>
    <p:sldLayoutId id="2147483747" r:id="rId13"/>
    <p:sldLayoutId id="214748374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Clr>
          <a:srgbClr val="D4487B"/>
        </a:buClr>
        <a:buFont typeface="Wingdings" panose="05000000000000000000" pitchFamily="2" charset="2"/>
        <a:buChar char="£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500"/>
        </a:spcBef>
        <a:buClr>
          <a:srgbClr val="D4487B"/>
        </a:buClr>
        <a:buFont typeface="Wingdings" panose="05000000000000000000" pitchFamily="2" charset="2"/>
        <a:buChar char="£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500"/>
        </a:spcBef>
        <a:buClr>
          <a:srgbClr val="D4487B"/>
        </a:buClr>
        <a:buFont typeface="Wingdings" panose="05000000000000000000" pitchFamily="2" charset="2"/>
        <a:buChar char="£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500"/>
        </a:spcBef>
        <a:buClr>
          <a:srgbClr val="D4487B"/>
        </a:buClr>
        <a:buFont typeface="Wingdings" panose="05000000000000000000" pitchFamily="2" charset="2"/>
        <a:buChar char="£"/>
        <a:defRPr sz="16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500"/>
        </a:spcBef>
        <a:buClr>
          <a:srgbClr val="D4487B"/>
        </a:buClr>
        <a:buFont typeface="Wingdings" panose="05000000000000000000" pitchFamily="2" charset="2"/>
        <a:buChar char="£"/>
        <a:defRPr sz="1400" b="1" kern="1200">
          <a:solidFill>
            <a:schemeClr val="tx1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19359-10C9-DDB7-9667-DBE435D26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AB155-F708-78BA-C213-E2EA3A63B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2ABDE-08D1-F79B-E1FC-44BA46926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C7F81F-5637-4BFB-89D1-DE4B26AFDD18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D7733-F7C7-AA09-70D1-5F9EB3F32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3EC3C-0509-BFED-DAB0-418E17F44D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73E1FA-9562-4BB3-83E7-613060818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19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38E0-88FC-763A-481F-08F97EB6F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60" y="196500"/>
            <a:ext cx="11913460" cy="2387600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Eureka Resilience Call 2024</a:t>
            </a:r>
            <a:br>
              <a:rPr lang="en-GB" sz="4000" dirty="0"/>
            </a:br>
            <a:br>
              <a:rPr lang="en-GB" dirty="0"/>
            </a:br>
            <a:r>
              <a:rPr lang="en-GB" dirty="0"/>
              <a:t>[Project title] – pitch presentation</a:t>
            </a:r>
            <a:endParaRPr lang="en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C23A8-C6DC-0EB4-CE01-8CFD9D2C2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65713"/>
            <a:ext cx="9144000" cy="16557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Name: [fill]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Position: [fill]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Organisation: [fill]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Country: [fill]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Email: [fill]</a:t>
            </a:r>
            <a:endParaRPr lang="en-BE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60A42-4FC7-DCA1-65AF-D4131B5B9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00271-9357-418F-84D4-EBAD5C1BED5D}" type="slidenum">
              <a:rPr lang="en-BE" smtClean="0"/>
              <a:t>1</a:t>
            </a:fld>
            <a:endParaRPr lang="en-B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FD32A2-F7E4-39A2-1319-3D90E9E5A92B}"/>
              </a:ext>
            </a:extLst>
          </p:cNvPr>
          <p:cNvSpPr txBox="1">
            <a:spLocks/>
          </p:cNvSpPr>
          <p:nvPr/>
        </p:nvSpPr>
        <p:spPr>
          <a:xfrm>
            <a:off x="828880" y="2298825"/>
            <a:ext cx="10534239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GB" sz="2800" dirty="0"/>
              <a:t>Technological area(s): [list/describe]</a:t>
            </a:r>
          </a:p>
          <a:p>
            <a:r>
              <a:rPr lang="en-GB" sz="2800" dirty="0"/>
              <a:t>Market area(s): [list/describe]</a:t>
            </a:r>
            <a:br>
              <a:rPr lang="en-GB" sz="4400" dirty="0"/>
            </a:br>
            <a:endParaRPr lang="en-BE" sz="4400" dirty="0"/>
          </a:p>
        </p:txBody>
      </p:sp>
    </p:spTree>
    <p:extLst>
      <p:ext uri="{BB962C8B-B14F-4D97-AF65-F5344CB8AC3E}">
        <p14:creationId xmlns:p14="http://schemas.microsoft.com/office/powerpoint/2010/main" val="128377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67D0D8-B2C0-1884-A458-0956ED8747B3}"/>
              </a:ext>
            </a:extLst>
          </p:cNvPr>
          <p:cNvSpPr txBox="1">
            <a:spLocks/>
          </p:cNvSpPr>
          <p:nvPr/>
        </p:nvSpPr>
        <p:spPr>
          <a:xfrm>
            <a:off x="256273" y="933367"/>
            <a:ext cx="11679453" cy="5724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1600" b="1" kern="1200">
                <a:solidFill>
                  <a:schemeClr val="tx1"/>
                </a:solidFill>
                <a:latin typeface="Consolas" panose="020B0609020204030204" pitchFamily="49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1400" b="1" kern="1200">
                <a:solidFill>
                  <a:schemeClr val="tx1"/>
                </a:solidFill>
                <a:latin typeface="Consolas" panose="020B0609020204030204" pitchFamily="49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What do you wish to develop?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[text/images]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endParaRPr lang="en-GB" sz="2200" dirty="0">
              <a:solidFill>
                <a:srgbClr val="161949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How does this help prepare for, respond to, or recover from disasters?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[text/images]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Char char="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A1163AB-C63D-C1E4-6897-15C068F4ADBF}"/>
              </a:ext>
            </a:extLst>
          </p:cNvPr>
          <p:cNvSpPr txBox="1">
            <a:spLocks/>
          </p:cNvSpPr>
          <p:nvPr/>
        </p:nvSpPr>
        <p:spPr>
          <a:xfrm>
            <a:off x="-1" y="147356"/>
            <a:ext cx="10106159" cy="39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[Project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09A6583-0C17-4848-D21D-2E85BB0D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4748" y="6356350"/>
            <a:ext cx="640975" cy="365125"/>
          </a:xfrm>
        </p:spPr>
        <p:txBody>
          <a:bodyPr/>
          <a:lstStyle/>
          <a:p>
            <a:fld id="{CE500271-9357-418F-84D4-EBAD5C1BED5D}" type="slidenum">
              <a:rPr lang="en-BE" smtClean="0"/>
              <a:t>2</a:t>
            </a:fld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19947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A1163AB-C63D-C1E4-6897-15C068F4ADBF}"/>
              </a:ext>
            </a:extLst>
          </p:cNvPr>
          <p:cNvSpPr txBox="1">
            <a:spLocks/>
          </p:cNvSpPr>
          <p:nvPr/>
        </p:nvSpPr>
        <p:spPr>
          <a:xfrm>
            <a:off x="-1" y="147356"/>
            <a:ext cx="10106159" cy="39207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[Project title]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7AC753E-613C-36A2-1BE1-929AD6D16209}"/>
              </a:ext>
            </a:extLst>
          </p:cNvPr>
          <p:cNvSpPr txBox="1">
            <a:spLocks/>
          </p:cNvSpPr>
          <p:nvPr/>
        </p:nvSpPr>
        <p:spPr>
          <a:xfrm>
            <a:off x="262852" y="881507"/>
            <a:ext cx="11758394" cy="5888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20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1600" b="1" kern="1200">
                <a:solidFill>
                  <a:schemeClr val="tx1"/>
                </a:solidFill>
                <a:latin typeface="Consolas" panose="020B0609020204030204" pitchFamily="49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"/>
              <a:defRPr sz="1400" b="1" kern="1200">
                <a:solidFill>
                  <a:schemeClr val="tx1"/>
                </a:solidFill>
                <a:latin typeface="Consolas" panose="020B0609020204030204" pitchFamily="49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Who are the potential customers and user groups?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[text/images]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Char char=""/>
              <a:tabLst/>
              <a:defRPr/>
            </a:pP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lang="en-GB" sz="2200" dirty="0">
              <a:solidFill>
                <a:srgbClr val="161949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What partner(s) </a:t>
            </a:r>
            <a:r>
              <a:rPr lang="en-GB" sz="2200" b="1" dirty="0">
                <a:solidFill>
                  <a:srgbClr val="161949"/>
                </a:solidFill>
              </a:rPr>
              <a:t>and expertise do you seek?</a:t>
            </a: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71BD54"/>
              </a:buClr>
              <a:buSz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16194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[text]</a:t>
            </a:r>
            <a:endParaRPr kumimoji="0" lang="en-GB" sz="2200" i="0" u="none" strike="noStrike" kern="1200" cap="none" spc="0" normalizeH="0" baseline="0" noProof="0" dirty="0">
              <a:ln>
                <a:noFill/>
              </a:ln>
              <a:solidFill>
                <a:srgbClr val="16194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1E254297-61CB-6A6B-2421-4E5E283F5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4748" y="6356350"/>
            <a:ext cx="640975" cy="365125"/>
          </a:xfrm>
        </p:spPr>
        <p:txBody>
          <a:bodyPr/>
          <a:lstStyle/>
          <a:p>
            <a:fld id="{CE500271-9357-418F-84D4-EBAD5C1BED5D}" type="slidenum">
              <a:rPr lang="en-BE" smtClean="0"/>
              <a:t>3</a:t>
            </a:fld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29381892"/>
      </p:ext>
    </p:extLst>
  </p:cSld>
  <p:clrMapOvr>
    <a:masterClrMapping/>
  </p:clrMapOvr>
</p:sld>
</file>

<file path=ppt/theme/theme1.xml><?xml version="1.0" encoding="utf-8"?>
<a:theme xmlns:a="http://schemas.openxmlformats.org/drawingml/2006/main" name="Eureka and Network Projects Theme">
  <a:themeElements>
    <a:clrScheme name="Eureka colours">
      <a:dk1>
        <a:srgbClr val="161949"/>
      </a:dk1>
      <a:lt1>
        <a:srgbClr val="FFFFFF"/>
      </a:lt1>
      <a:dk2>
        <a:srgbClr val="161949"/>
      </a:dk2>
      <a:lt2>
        <a:srgbClr val="C4C5D1"/>
      </a:lt2>
      <a:accent1>
        <a:srgbClr val="71BD54"/>
      </a:accent1>
      <a:accent2>
        <a:srgbClr val="055E96"/>
      </a:accent2>
      <a:accent3>
        <a:srgbClr val="F58850"/>
      </a:accent3>
      <a:accent4>
        <a:srgbClr val="8961A8"/>
      </a:accent4>
      <a:accent5>
        <a:srgbClr val="1DB5DE"/>
      </a:accent5>
      <a:accent6>
        <a:srgbClr val="B7DDA9"/>
      </a:accent6>
      <a:hlink>
        <a:srgbClr val="1DB5DE"/>
      </a:hlink>
      <a:folHlink>
        <a:srgbClr val="8961A8"/>
      </a:folHlink>
    </a:clrScheme>
    <a:fontScheme name="Eureka fonts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urostars Theme">
  <a:themeElements>
    <a:clrScheme name="Eureka colours">
      <a:dk1>
        <a:srgbClr val="161949"/>
      </a:dk1>
      <a:lt1>
        <a:srgbClr val="FFFFFF"/>
      </a:lt1>
      <a:dk2>
        <a:srgbClr val="161949"/>
      </a:dk2>
      <a:lt2>
        <a:srgbClr val="C4C5D1"/>
      </a:lt2>
      <a:accent1>
        <a:srgbClr val="71BD54"/>
      </a:accent1>
      <a:accent2>
        <a:srgbClr val="055E96"/>
      </a:accent2>
      <a:accent3>
        <a:srgbClr val="F58850"/>
      </a:accent3>
      <a:accent4>
        <a:srgbClr val="8961A8"/>
      </a:accent4>
      <a:accent5>
        <a:srgbClr val="1DB5DE"/>
      </a:accent5>
      <a:accent6>
        <a:srgbClr val="B7DDA9"/>
      </a:accent6>
      <a:hlink>
        <a:srgbClr val="1DB5DE"/>
      </a:hlink>
      <a:folHlink>
        <a:srgbClr val="8961A8"/>
      </a:folHlink>
    </a:clrScheme>
    <a:fontScheme name="Eureka fonts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nnowwide Theme">
  <a:themeElements>
    <a:clrScheme name="Eureka colours">
      <a:dk1>
        <a:srgbClr val="161949"/>
      </a:dk1>
      <a:lt1>
        <a:srgbClr val="FFFFFF"/>
      </a:lt1>
      <a:dk2>
        <a:srgbClr val="161949"/>
      </a:dk2>
      <a:lt2>
        <a:srgbClr val="C4C5D1"/>
      </a:lt2>
      <a:accent1>
        <a:srgbClr val="71BD54"/>
      </a:accent1>
      <a:accent2>
        <a:srgbClr val="055E96"/>
      </a:accent2>
      <a:accent3>
        <a:srgbClr val="F58850"/>
      </a:accent3>
      <a:accent4>
        <a:srgbClr val="8961A8"/>
      </a:accent4>
      <a:accent5>
        <a:srgbClr val="1DB5DE"/>
      </a:accent5>
      <a:accent6>
        <a:srgbClr val="B7DDA9"/>
      </a:accent6>
      <a:hlink>
        <a:srgbClr val="1DB5DE"/>
      </a:hlink>
      <a:folHlink>
        <a:srgbClr val="8961A8"/>
      </a:folHlink>
    </a:clrScheme>
    <a:fontScheme name="Eureka fonts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lusters Theme">
  <a:themeElements>
    <a:clrScheme name="Eureka colours">
      <a:dk1>
        <a:srgbClr val="161949"/>
      </a:dk1>
      <a:lt1>
        <a:srgbClr val="FFFFFF"/>
      </a:lt1>
      <a:dk2>
        <a:srgbClr val="161949"/>
      </a:dk2>
      <a:lt2>
        <a:srgbClr val="C4C5D1"/>
      </a:lt2>
      <a:accent1>
        <a:srgbClr val="71BD54"/>
      </a:accent1>
      <a:accent2>
        <a:srgbClr val="055E96"/>
      </a:accent2>
      <a:accent3>
        <a:srgbClr val="F58850"/>
      </a:accent3>
      <a:accent4>
        <a:srgbClr val="8961A8"/>
      </a:accent4>
      <a:accent5>
        <a:srgbClr val="1DB5DE"/>
      </a:accent5>
      <a:accent6>
        <a:srgbClr val="B7DDA9"/>
      </a:accent6>
      <a:hlink>
        <a:srgbClr val="1DB5DE"/>
      </a:hlink>
      <a:folHlink>
        <a:srgbClr val="8961A8"/>
      </a:folHlink>
    </a:clrScheme>
    <a:fontScheme name="Eureka fonts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Gloalstars Theme">
  <a:themeElements>
    <a:clrScheme name="Eureka colours">
      <a:dk1>
        <a:srgbClr val="161949"/>
      </a:dk1>
      <a:lt1>
        <a:srgbClr val="FFFFFF"/>
      </a:lt1>
      <a:dk2>
        <a:srgbClr val="161949"/>
      </a:dk2>
      <a:lt2>
        <a:srgbClr val="C4C5D1"/>
      </a:lt2>
      <a:accent1>
        <a:srgbClr val="71BD54"/>
      </a:accent1>
      <a:accent2>
        <a:srgbClr val="055E96"/>
      </a:accent2>
      <a:accent3>
        <a:srgbClr val="F58850"/>
      </a:accent3>
      <a:accent4>
        <a:srgbClr val="8961A8"/>
      </a:accent4>
      <a:accent5>
        <a:srgbClr val="1DB5DE"/>
      </a:accent5>
      <a:accent6>
        <a:srgbClr val="B7DDA9"/>
      </a:accent6>
      <a:hlink>
        <a:srgbClr val="1DB5DE"/>
      </a:hlink>
      <a:folHlink>
        <a:srgbClr val="8961A8"/>
      </a:folHlink>
    </a:clrScheme>
    <a:fontScheme name="Eureka fonts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Investment readiness Theme">
  <a:themeElements>
    <a:clrScheme name="Eureka colours">
      <a:dk1>
        <a:srgbClr val="161949"/>
      </a:dk1>
      <a:lt1>
        <a:srgbClr val="FFFFFF"/>
      </a:lt1>
      <a:dk2>
        <a:srgbClr val="161949"/>
      </a:dk2>
      <a:lt2>
        <a:srgbClr val="C4C5D1"/>
      </a:lt2>
      <a:accent1>
        <a:srgbClr val="71BD54"/>
      </a:accent1>
      <a:accent2>
        <a:srgbClr val="055E96"/>
      </a:accent2>
      <a:accent3>
        <a:srgbClr val="F58850"/>
      </a:accent3>
      <a:accent4>
        <a:srgbClr val="8961A8"/>
      </a:accent4>
      <a:accent5>
        <a:srgbClr val="1DB5DE"/>
      </a:accent5>
      <a:accent6>
        <a:srgbClr val="B7DDA9"/>
      </a:accent6>
      <a:hlink>
        <a:srgbClr val="1DB5DE"/>
      </a:hlink>
      <a:folHlink>
        <a:srgbClr val="8961A8"/>
      </a:folHlink>
    </a:clrScheme>
    <a:fontScheme name="Eureka fonts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C106CC85723469155B1ADDEE74ACB" ma:contentTypeVersion="6" ma:contentTypeDescription="Create a new document." ma:contentTypeScope="" ma:versionID="c69fa8e54d80e7115013d34cae134b86">
  <xsd:schema xmlns:xsd="http://www.w3.org/2001/XMLSchema" xmlns:xs="http://www.w3.org/2001/XMLSchema" xmlns:p="http://schemas.microsoft.com/office/2006/metadata/properties" xmlns:ns2="6688db8d-4a2f-4f28-af5e-e78c899aceb4" xmlns:ns3="3b3932b0-90cb-4724-8448-3208e06f6b50" targetNamespace="http://schemas.microsoft.com/office/2006/metadata/properties" ma:root="true" ma:fieldsID="d6e51aa299709d2c57c0222fe8975ed8" ns2:_="" ns3:_="">
    <xsd:import namespace="6688db8d-4a2f-4f28-af5e-e78c899aceb4"/>
    <xsd:import namespace="3b3932b0-90cb-4724-8448-3208e06f6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88db8d-4a2f-4f28-af5e-e78c899ace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932b0-90cb-4724-8448-3208e06f6b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2EB8E7-186B-4FE4-B147-CC21CAC7A5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88db8d-4a2f-4f28-af5e-e78c899aceb4"/>
    <ds:schemaRef ds:uri="3b3932b0-90cb-4724-8448-3208e06f6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854505-2BCD-4AA9-BE79-59005F36216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C35D1C-E460-4E25-8833-DB80A54F2C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Consolas</vt:lpstr>
      <vt:lpstr>Nunito Sans</vt:lpstr>
      <vt:lpstr>Trebuchet MS</vt:lpstr>
      <vt:lpstr>Wingdings</vt:lpstr>
      <vt:lpstr>Eureka and Network Projects Theme</vt:lpstr>
      <vt:lpstr>Eurostars Theme</vt:lpstr>
      <vt:lpstr>Innowwide Theme</vt:lpstr>
      <vt:lpstr>Clusters Theme</vt:lpstr>
      <vt:lpstr>Gloalstars Theme</vt:lpstr>
      <vt:lpstr>Investment readiness Theme</vt:lpstr>
      <vt:lpstr>Office Theme</vt:lpstr>
      <vt:lpstr>Eureka Resilience Call 2024  [Project title] – pitch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Mahault Bosmans</dc:creator>
  <cp:lastModifiedBy>Linden Farrer</cp:lastModifiedBy>
  <cp:revision>2</cp:revision>
  <dcterms:created xsi:type="dcterms:W3CDTF">2023-03-09T14:50:29Z</dcterms:created>
  <dcterms:modified xsi:type="dcterms:W3CDTF">2024-07-02T10:25:34Z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0x010100D66C106CC85723469155B1ADDEE74ACB</vt:lpwstr>
  </property>
</Properties>
</file>